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8823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«Я памятник себе воздвиг нерукотворный…»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9604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Редкие и особо ценные издания произведений А.С. Пушкина в фонде отдела редкой книги ККУНБ им. А.С. Пушкина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Desktop\Анжела\Иллюстрации\cropped-quill-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4211960" cy="2525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нжела\Иллюстрации\Самокиш-Судковская\image-29-05-20-16-58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537751" cy="453650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8291264" cy="144016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на каждой странице книги обрамлён изящными цветными рамками и украшен гравированными аллегорическими заставками и концовками – их создал другой художник, Александр Николаевич Лео. Он также придумал хромолитографированный титульный лист к этому изданию. Всего в книге 18 иллюстраций в тексте и 9 иллюстраций на отдельных вклейках. </a:t>
            </a:r>
          </a:p>
          <a:p>
            <a:endParaRPr lang="ru-RU" dirty="0"/>
          </a:p>
        </p:txBody>
      </p:sp>
      <p:pic>
        <p:nvPicPr>
          <p:cNvPr id="4099" name="Picture 3" descr="C:\Users\User\Desktop\Анжела\Иллюстрации\Самокиш-Судковская\image-29-05-20-16-58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45506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нжела\Иллюстрации\Самокиш-Судковская\image-29-05-20-16-5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3116961" cy="409257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81128"/>
            <a:ext cx="8291264" cy="1872208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Четвёртое издание, экземпляр которого хранится в редком фонде краевой научной библиотеки, считается ценителями самым красивым и утончённым из всех. Книга вышла в 1918 г. в тяжелейшее для страны время между Октябрьской революцией и Гражданской войной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следовательно, большая часть тиража рисковала просто погибнуть в огне братоубийственной войны.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Издание отпечатано на высококачественной бумаге верже, имеет торшонированный трехсторонний обрез.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Анжела\Иллюстрации\Самокиш-Судковская\image-29-05-20-16-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115629" cy="409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нжела\Иллюстрации\Пиковая дама\a_ignore_q_80_w_1000_c_limit_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470265" cy="43204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53136"/>
            <a:ext cx="8219256" cy="1872208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Титульный лист                                                        Фронтиспис</a:t>
            </a: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1911 году в типографии «Товарищества Р. Голике и А. Вильборг» вышло, пожалуй, лучшее дореволюционное издание знаменитой повести А.С. Пушкина «Пиковая дама». Издание оформлено выдающимся художником-акварелистом, искусствоведом Александром Николаевичем Бенуа, создателем и вдохновителем знаменитого художественного объединения «Мир искусства».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User\Desktop\Анжела\Иллюстрации\Пиковая дама\image-29-05-20-21-2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3344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Анжела\Иллюстрации\Пиковая дама\A7-4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346005" cy="423545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25144"/>
            <a:ext cx="8219256" cy="1872208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Эпиграф к главе                                         Страничная иллюстрация</a:t>
            </a: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Структура издания была художником тщательно проработана. Она включает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фронтиспис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отдельные шмуцтитулы и дополнительные листы с эпиграфами к каждой главе. Текст главы открывает заставка, а завершает концовка, в центре помещена страничная иллюстрация. Акварельные страничные иллюстрации и виньетки к эпиграфам расположены на отдельных вклейках.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Анжела\Иллюстрации\Пиковая дама\image-29-05-20-21-26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25771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Анжела\Иллюстрации\Пиковая дама\f8dc4ad09b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492252" cy="452437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41168"/>
            <a:ext cx="8219256" cy="1584176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издании точно воспроизведён подлинный пушкинский текст из сборника «Повести», вышедшего ещё при жизни автора в 1834 году. Он сопровождается блестящей статьёй Н.О. Лернера, в которой рассматривается история создания «Пиковой дамы», анализируется её значение и отношение к ней русской литературной критики. 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одно из самых известных и красивых русских художественных изданий начала ХХ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Анжела\Иллюстрации\Пиковая дама\pdf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492611" cy="452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Анжела\Иллюстрации\Вещий Олег\image-29-05-20-21-28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71016"/>
            <a:ext cx="8360059" cy="41660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53136"/>
            <a:ext cx="8291264" cy="1872208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редком фонде библиотеки хранится экземпляр книги, которая по праву считается шедевром русского книжного искусства рубежа XIX-ХХ веков. Это  «Песнь о вещем Олеге» с рисунками знаменитого русского художника В.М. Васнецова, вышедшая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100-летню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Пушкина. Издание осуществлялось по распоряжению высочайше утвержденной при Императорской академии наук Комиссии для чествования памяти А.С. Пушкина и было отпечатано на лучшем полиграфическом предприятии тех лет - в типографии Экспедиции заготовления государственных бумаг.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Анжела\Иллюстрации\Вещий Олег\pdf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3096344" cy="450682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208912" cy="1512168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Васнецов выполнил для книги четыре иллюстрации, орнаментальные заставки, концовки и инициалы. Основная часть текста виртуозно написана от руки художником В. Замирайло, младшим коллегой В.М. Васнецова по росписи Владимирского собора.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Художниками было достигнуто очевидное сходство со старинной иллюминированной рукописной книгой.</a:t>
            </a:r>
          </a:p>
        </p:txBody>
      </p:sp>
      <p:pic>
        <p:nvPicPr>
          <p:cNvPr id="10243" name="Picture 3" descr="C:\Users\User\Desktop\Анжела\Иллюстрации\Вещий Олег\pdf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096344" cy="450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Анжела\Иллюстрации\Вещий Олег\image-29-05-20-21-2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47" y="548680"/>
            <a:ext cx="8517074" cy="396044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8219256" cy="144016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Издание полностью, включая все иллюстрации, текст и обложку, напечатано в технике хромолитографии. Листы скреплены по типу «раскладушка».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«Песнь о вещем Олеге» В.М. Васнецова оказал значительное влияние на развитие русской книжной иллюстрации,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частности,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Ивана Билибина и художников объединения «Мир искусства».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25202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Ждём всех любителей книжных редкостей </a:t>
            </a:r>
            <a:b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в краевой </a:t>
            </a: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 универсальной научной </a:t>
            </a: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библиотеке </a:t>
            </a:r>
            <a:b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им. А.С. Пушкина</a:t>
            </a:r>
            <a:endParaRPr lang="ru-RU" sz="4000" b="1" i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Анжела\Иллюстрации\pushk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254" y="692150"/>
            <a:ext cx="4751579" cy="331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26642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Анжела\Пушкин\IMG_5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60647"/>
            <a:ext cx="3029930" cy="475252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8219256" cy="1368152"/>
          </a:xfrm>
        </p:spPr>
        <p:txBody>
          <a:bodyPr>
            <a:normAutofit fontScale="92500"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 редкой книги краевой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универсальной научной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библиотеки располагает несколькими особо ценными изданиями произведений А.С. Пушкина. Почётное место среди них занимает прижизненное издание части 4-й «Стихотворений» (Санкт-Петербург, 1835).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одно из самых редких прижизненных изданий А.С. Пушкина. В настоящее время найти полный комплект их 4-х частей на антикварном рынке практически невозможно.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Анжела\Пушкин\IMG_5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08411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нжела\Пушкин\IMG_5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2633804" cy="410445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8075240" cy="237626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Собрание стихотворений было задумано в 4-х частях, но готовых произведений ко времени печатания хватило всего на две первые части, которые и вышли одна за другой в мае и июне 1829 года. Части 3 и 4 выходили по мере накопления материала - в 1832 и 1835 годах.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Четвёртая часть «Стихотворений» напечатана в типографии Академии наук тиражом 1200 экземпляров.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 приобретена библиотекой в 1984 г. в букинистическом отделе краснодарского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 книги,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2016 г. была отреставрирована и хранится в специальном защитном футляре.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Анжела\Пушкин\IMG_5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39"/>
            <a:ext cx="2664296" cy="409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нжела\Пушкин\Руслан_и_Людмила_первое_изд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413446" cy="409205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365104"/>
            <a:ext cx="8291264" cy="2088232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Фронтиспис и титульный лист первого издания</a:t>
            </a: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«Руслан и Людмила» в издании Н.И. Греча - первая, а потому особо ценимая библиофилами книга А.С. Пушкина. Она появилась в продаже в лавках Санкт-Петербурга летом 1820 года. Книга имела огромный успех и была быстро раскуплена. В этом году поэме исполняется 200 лет!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отделе редкой книги имеется факсимильное издание «Руслана и Людмилы» (Москва, 1985),  которое с точностью воспроизводит оригинал 1820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нжела\Пушкин\Евгений Онег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2160240" cy="328595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17032"/>
            <a:ext cx="8219256" cy="2808312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издание романа в стихах «Евгений Онегин» в главах</a:t>
            </a: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Самое известное из произведений А.С. Пушкина - роман в стихах «Евгений Онегин», - печаталось отдельными главами по мере их написания на протяжении семи лет. Первая глава романа увидела свет в феврале 1825 года, а последняя - в январе 1832.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С. Пушкин работал над романом свыше семи лет и работу над ним называл подвигом. Выход каждой главы становился большим событием в русской литературе того времени.</a:t>
            </a:r>
            <a:r>
              <a:rPr lang="ru-RU" sz="1600" dirty="0" smtClean="0"/>
              <a:t> 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Первое прижизненное издание обладает коллекционной ценностью музейного уровня.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редком фонде Пушкинской библиотеки есть факсимильное издание (Горький, 1989), которое воспроизводит текст 1-го издания «Евгения Онегина» в главах (1825-1832 гг.).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Анжела\Пушкин\Евгений Онегин в книж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5110335" cy="329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нжела\Пушкин\pushkin_a_s_evgenij_onegin_faksimilnoe_vosproizvedenie_izdanija_1837_goda_1988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4730335" cy="38164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21088"/>
            <a:ext cx="8219256" cy="2304256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Факсимильное издание «Евгения Онегина» (Москва, 1988)</a:t>
            </a: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1837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незадолго до смерти поэта вышло третье (миниатюрное) издание «Евгения Онегина», и в три дня было раскуплено более 4000 экземпляров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факт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исключительный, небывалый для того времени. Данное издание просматривалось самим Пушкиным и содержит последнюю авторскую редакцию романа.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1988 г. было выпущено факсимильное издание романа тиражом 15000 экземпляров.  Читатели краевой научной библиотеки могут увидеть его в отделе редкой книги.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Анжела\Пушкин\переплет миниат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241345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жела\Иллюстрации\image-29-05-20-16-57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088232" cy="44973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41168"/>
            <a:ext cx="8219256" cy="158417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100-летию со дня рождения А.С. Пушкина его произведения выходили в свет в государственных издательствах и при содействии различных общественных организаций и объединений. Под покровительством 1-го дамского художественного кружка в 1899 году вышло художественно-иллюстрированное юбилейной издание «Евгения Онегина». Это одно из первых иллюстрированных изданий романа.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39104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160240" cy="44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27586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8291264" cy="1368152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оформлении приняли участие члены Дамского художественного кружка, среди которых: баронесса Елена Карловна Врангель, Мария Александровна Бруни, Софья Ивановна Крамская, баронесса Мария Ивановна Пален и др. В книге 9 иллюстративных портретов на отдельных листах, 50 сюжетных, декоративных, пейзажных рисунков в тексте. Издание является библиографической редкостью.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992" y="332656"/>
            <a:ext cx="260218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\Desktop\Анжела\Иллюстрации\image-29-05-20-16-5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231479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нжела\Иллюстрации\Самокиш-Судковская\image-29-05-20-16-58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3456384" cy="453823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869160"/>
            <a:ext cx="8219256" cy="165618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1910-е гг. наиболее популярным и пользовавшимся читательским спросом было великолепное издание «Евгения Онегина» с цветными иллюстрациями Елены Петровны Самокиш-Судковской, которые по праву считаются лучшими иллюстрациями к роману за всю историю его издания. Подарочное издание было создано в типографии «Товарищества Р. Голике и А. Вильборг». Книга выходила четыре раза, становясь от издания к изданию всё роскошнее.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Анжела\Иллюстрации\Самокиш-Судковская\image-29-05-20-16-58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434208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808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«Я памятник себе воздвиг нерукотворный…»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Ждём всех любителей книжных редкостей  в краевой  универсальной научной библиотеке  им. А.С. Пушкина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памятник себе воздвиг нерукотворный…»</dc:title>
  <dc:creator>Пользователь</dc:creator>
  <cp:lastModifiedBy>Sofico</cp:lastModifiedBy>
  <cp:revision>82</cp:revision>
  <dcterms:created xsi:type="dcterms:W3CDTF">2020-05-28T06:35:43Z</dcterms:created>
  <dcterms:modified xsi:type="dcterms:W3CDTF">2020-06-01T13:04:29Z</dcterms:modified>
</cp:coreProperties>
</file>