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7" r:id="rId2"/>
    <p:sldId id="294" r:id="rId3"/>
    <p:sldId id="304" r:id="rId4"/>
    <p:sldId id="305" r:id="rId5"/>
    <p:sldId id="309" r:id="rId6"/>
    <p:sldId id="310" r:id="rId7"/>
    <p:sldId id="311" r:id="rId8"/>
    <p:sldId id="312" r:id="rId9"/>
    <p:sldId id="318" r:id="rId10"/>
    <p:sldId id="313" r:id="rId11"/>
    <p:sldId id="314" r:id="rId12"/>
    <p:sldId id="315" r:id="rId13"/>
    <p:sldId id="316" r:id="rId14"/>
    <p:sldId id="31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>
        <p:scale>
          <a:sx n="75" d="100"/>
          <a:sy n="75" d="100"/>
        </p:scale>
        <p:origin x="-1661" y="-2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BE5C1-FE32-4061-BAF0-32AAC4F7C4ED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D291B-6658-4FFF-B285-DA2579996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23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D291B-6658-4FFF-B285-DA2579996F1C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irina\Desktop\удаленка\ролик\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2" descr="C:\Users\irina\Desktop\удаленка\ролик\nmWIF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548680"/>
            <a:ext cx="7104789" cy="583264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83768" y="1196752"/>
            <a:ext cx="51845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Семья – </a:t>
            </a:r>
          </a:p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любви великой царство…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1840" y="4365104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Семейные саги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в мировой литературе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3968" y="5877272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Краснодар, 2020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67744" y="620688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Краснодарская краевая универсальная научная библиотека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C:\Users\irina\Desktop\сагт\Vintazge-Textut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9" y="1916832"/>
            <a:ext cx="492686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3491880" y="692696"/>
            <a:ext cx="2592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Голсуорси, Джон. Сага о Форсайтах / Д. Голсуорси. — М.: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</a:rPr>
              <a:t>Эксмо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, 2004.</a:t>
            </a:r>
          </a:p>
          <a:p>
            <a:r>
              <a:rPr lang="ru-RU" sz="1400" dirty="0" smtClean="0"/>
              <a:t> 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63688" y="2204864"/>
            <a:ext cx="4248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 История семьи Форсайтов уже целый век не отпускает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многие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миллионы читателей всего мира. Эпоха модернизма, Первая мировая, «джазовая культура» 20-х годов – все это проходит сквозь судьбы трех поколений Форсайтов. Но история – всего лишь рамка для увлекательного рассказа о мужчинах и женщинах, любви и измене, ревности и ненависти, дружбе и предательстве. 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 Вместе с героями книги можно насладиться картинами викторианской Англии, почувствовать ее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дыхание, заглянуть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 окна старого Лондона, стать частью невозвратного прошлого...</a:t>
            </a:r>
          </a:p>
        </p:txBody>
      </p:sp>
      <p:pic>
        <p:nvPicPr>
          <p:cNvPr id="10" name="Picture 2" descr="C:\Users\irina\Desktop\семейные саги\BC4_14905505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08597">
            <a:off x="6375840" y="353956"/>
            <a:ext cx="1796590" cy="270177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50800" dir="5400000" algn="ctr" rotWithShape="0">
              <a:schemeClr val="accent2">
                <a:lumMod val="50000"/>
              </a:schemeClr>
            </a:outerShdw>
          </a:effectLst>
        </p:spPr>
      </p:pic>
      <p:pic>
        <p:nvPicPr>
          <p:cNvPr id="12" name="Picture 3" descr="C:\Users\irina\Desktop\семейные саги\Dzhon_Golsuorsi__Saga_o_Forsajtah._Tom_2_sborn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92686">
            <a:off x="6731706" y="3085370"/>
            <a:ext cx="1718286" cy="271489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50800" dir="5400000" algn="ctr" rotWithShape="0">
              <a:schemeClr val="accent2">
                <a:lumMod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C:\Users\irina\Desktop\сагт\Vintazge-Textut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9" y="1916832"/>
            <a:ext cx="492686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763688" y="2276872"/>
            <a:ext cx="4248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500050"/>
                </a:solidFill>
              </a:rPr>
              <a:t>    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Роман Колин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Маккалоу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«Поющие в терновнике» по праву получил всемирное признание. Это захватывающая семейная сага и невероятно пронзительная история о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любви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длиною в жизнь. 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 В этой книге есть все –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экзотический фон,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неожиданные повороты сюжета, исключительная эмоциональность, тонкие и убедительные психологические портреты. Но самая главная тема  книги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– это любовь во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всех ее проявлениях: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любовь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к родной земле,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к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детям и родителям,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к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Богу… 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вечная любовь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мужчины и женщины…</a:t>
            </a:r>
          </a:p>
          <a:p>
            <a:pPr algn="just"/>
            <a:endParaRPr lang="ru-RU" sz="1600" dirty="0" smtClean="0">
              <a:solidFill>
                <a:srgbClr val="500050"/>
              </a:solidFill>
            </a:endParaRPr>
          </a:p>
          <a:p>
            <a:pPr algn="just"/>
            <a:endParaRPr lang="ru-RU" sz="1600" dirty="0" smtClean="0">
              <a:solidFill>
                <a:srgbClr val="500050"/>
              </a:solidFill>
            </a:endParaRPr>
          </a:p>
        </p:txBody>
      </p:sp>
      <p:pic>
        <p:nvPicPr>
          <p:cNvPr id="9" name="Picture 3" descr="C:\Users\irina\Desktop\семейные саги\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89644">
            <a:off x="6466271" y="515737"/>
            <a:ext cx="1910743" cy="30357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2">
                <a:lumMod val="50000"/>
              </a:scheme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347864" y="620688"/>
            <a:ext cx="2376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</a:rPr>
              <a:t>Маккалоу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, К. Поющие в терновнике: роман / К.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</a:rPr>
              <a:t>Маккалоу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. — М.: 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</a:rPr>
              <a:t>Худож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. лит., 1988. — 262 с.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C:\Users\irina\Desktop\сагт\Vintazge-Textut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9" y="1916832"/>
            <a:ext cx="492686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763688" y="2132856"/>
            <a:ext cx="4248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 Свою дебютную книгу писательница посвятила истории четырех поколений семьи моряков и корабелов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Кумбе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, влюблённых в море и в родной городок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Плин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.  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 Книга затрагивает извечные темы: семейные отношения и трепетная любовь, нерушимая связь поколений и отречение от фамильных ценностей, горечь потерь и радость от зарождения новой жизни, крушение надежд и восстановление из пепла… 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Атмосфера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книги, мастерски созданные психологические портреты не оставят равнодушными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любителей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семейных саг и изысканного стиля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Дюморье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600" dirty="0" smtClean="0">
              <a:solidFill>
                <a:srgbClr val="500050"/>
              </a:solidFill>
            </a:endParaRPr>
          </a:p>
        </p:txBody>
      </p:sp>
      <p:pic>
        <p:nvPicPr>
          <p:cNvPr id="10" name="Picture 2" descr="C:\Users\irina\Desktop\семейные саги\Dafna_dyu_More__Duh_lyubv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94150">
            <a:off x="6534445" y="453753"/>
            <a:ext cx="1989354" cy="3163073"/>
          </a:xfrm>
          <a:prstGeom prst="rect">
            <a:avLst/>
          </a:prstGeom>
          <a:noFill/>
          <a:ln cmpd="sng"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50000"/>
              </a:scheme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131840" y="692696"/>
            <a:ext cx="2664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</a:rPr>
              <a:t>Дюморье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, Дафна. Дух любви: роман / Д.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</a:rPr>
              <a:t>Дюморье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. — СПб.: Амфора, 2004. — 495 с. 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C:\Users\irina\Desktop\сагт\Vintazge-Textut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9" y="1916832"/>
            <a:ext cx="492686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763688" y="2204864"/>
            <a:ext cx="4248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 Классическая сага о любви от блистательного Джона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Ирвинга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рассказывает о молодом докторе, который переезжает в провинциальный городок. Работая в приюте для сирот, он становится приемным отцом и для Гомера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Уэлса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, и для многих детей, родившихся в приюте…  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 Эта книга о жизненном призвании, об обязательствах и ответственности, об узах любви и дружбы и о том, как важна семья в жизни каждого человека.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Ее герои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пытаются, каждый по-своему, обрести гармонию и установить равновесие между вечным и преходящим… </a:t>
            </a:r>
            <a:endParaRPr lang="ru-RU" sz="1600" dirty="0" smtClean="0">
              <a:solidFill>
                <a:srgbClr val="500050"/>
              </a:solidFill>
            </a:endParaRPr>
          </a:p>
        </p:txBody>
      </p:sp>
      <p:pic>
        <p:nvPicPr>
          <p:cNvPr id="9" name="Picture 2" descr="C:\Users\irina\Desktop\семейные саги\boo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83273">
            <a:off x="6412324" y="457494"/>
            <a:ext cx="2017128" cy="3176976"/>
          </a:xfrm>
          <a:prstGeom prst="rect">
            <a:avLst/>
          </a:prstGeom>
          <a:noFill/>
          <a:ln>
            <a:solidFill>
              <a:srgbClr val="500050"/>
            </a:solidFill>
          </a:ln>
          <a:effectLst>
            <a:outerShdw blurRad="50800" dist="50800" dir="5400000" algn="ctr" rotWithShape="0">
              <a:schemeClr val="accent4">
                <a:lumMod val="60000"/>
                <a:lumOff val="40000"/>
              </a:scheme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699792" y="764704"/>
            <a:ext cx="302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</a:rPr>
              <a:t>Ирвинг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, Джон. Правила виноделов / Д.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</a:rPr>
              <a:t>Ирвинг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. — СПб.: Амфора, 2010. — 766 с.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irina\Desktop\удаленка\ролик\nmWIF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195736" y="1484784"/>
            <a:ext cx="4392488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Презентацию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подготовила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  <a:t>в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едущий библиотекарь отдела городского абонемента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Заика И.В.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irina\Desktop\удаленка\ролик\nmWIF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59632" y="908720"/>
            <a:ext cx="669674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     Среди множества жанров и тем особое место в мировой литературе занимают семейные хроники. </a:t>
            </a:r>
          </a:p>
          <a:p>
            <a:pPr algn="just"/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     Еще на рубеже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XIII—</a:t>
            </a:r>
            <a:r>
              <a:rPr lang="ru-RU" sz="1700" dirty="0">
                <a:solidFill>
                  <a:srgbClr val="C0504D">
                    <a:lumMod val="50000"/>
                  </a:srgbClr>
                </a:solidFill>
              </a:rPr>
              <a:t>X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IV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 веков древние исландцы создали для мира это уникальное литературное явление – саги, в которых эпично повествовали об истории жизни скандинавских народов и их отдельных родов. С течением времени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сказания трансформировались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в привычные нам литературные произведения, рассказывающие о судьбах многих поколений одной или нескольких семей,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связанных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между собой. </a:t>
            </a:r>
          </a:p>
          <a:p>
            <a:pPr algn="just"/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Семейная сага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– это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еще одна возможность провести незабываемые долгие вечера за чтением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классики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в мире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жизненных семейных историй и увидеть, как на фоне исторических событий меняются традиции и взрослеют любимые герои. </a:t>
            </a:r>
          </a:p>
          <a:p>
            <a:pPr algn="just"/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     На нашей электронной выставке представлены как отечественные произведения, так и зарубежные. Разные судьбы, разные страны, разное время – все истории так не похожи друг на друга, но их объединяют любовь,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поиски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своего места в жизни и надежда на счастье… 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C:\Users\irina\Desktop\сагт\Vintazge-Textut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9" y="1916832"/>
            <a:ext cx="492686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irina\Desktop\семейные саги\1606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02635">
            <a:off x="6421845" y="583995"/>
            <a:ext cx="1947025" cy="308278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63688" y="2204865"/>
            <a:ext cx="417646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 Актуальнее аксаковской семейной саги, наверное, нет ничего из написанного о русской семье. С.Т. Аксаков и его трилогия мемуаров вошла в сокровищницу русской классической прозы. Самые яркие и запоминающиеся произведения трилогии – «Семейная хроника» и «Детские годы Багрова-внука» – история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переселения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семьи из Сибири в Оренбуржье. Верный семейным преданиям, памяти о своих корнях, Аксаков воссоздал яркую, достоверную картину помещичьей жизни XVIII века. Вместе с автором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мы испытываем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те благоговейные чувства, которыми издревле была окружена русская семья.</a:t>
            </a:r>
          </a:p>
          <a:p>
            <a:pPr algn="just"/>
            <a:endParaRPr lang="ru-RU" dirty="0" smtClean="0">
              <a:solidFill>
                <a:srgbClr val="500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620688"/>
            <a:ext cx="2664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Аксаков, С. Т. Семейная хроника / С.Т. Аксаков. — Москва: Художественная литература, 1991. — 251 с.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C:\Users\irina\Desktop\сагт\Vintazge-Textut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9" y="1916832"/>
            <a:ext cx="492686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Users\irina\Desktop\семейные саги\cover1__w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09111">
            <a:off x="6386432" y="643921"/>
            <a:ext cx="1843568" cy="289440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2">
                <a:lumMod val="50000"/>
              </a:schemeClr>
            </a:outerShdw>
          </a:effectLst>
        </p:spPr>
      </p:pic>
      <p:pic>
        <p:nvPicPr>
          <p:cNvPr id="12" name="Picture 4" descr="C:\Users\irina\Desktop\семейные саги\10811496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99919">
            <a:off x="6752340" y="3422336"/>
            <a:ext cx="1834137" cy="288036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2">
                <a:lumMod val="50000"/>
              </a:scheme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131840" y="620689"/>
            <a:ext cx="2880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Шолохов, М. А. Тихий Дон / М. А. Шолохов: роман: в 2 т. — Москва: АСТ: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</a:rPr>
              <a:t>Астрель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, 2011.</a:t>
            </a:r>
          </a:p>
          <a:p>
            <a:r>
              <a:rPr lang="ru-RU" sz="1400" dirty="0" smtClean="0"/>
              <a:t> 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2276872"/>
            <a:ext cx="41764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 «Тихий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Дон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» – роман-эпопея, принесший Михаилу Шолохову Нобелевскую премию.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История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жизни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казачьих семей перерастает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нем в масштабное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повествование о судьбе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всего донского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казачества в самый противоречивый, переломный период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начала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ХХ века – годы Первой мировой, революции и Гражданской войны. 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 Это увлекательная семейная сага о любви, ненависти и предательстве. Книга, о которой говорят и спорят по сей день!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C:\Users\irina\Desktop\сагт\Vintazge-Textut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9" y="1916832"/>
            <a:ext cx="492686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3131840" y="620689"/>
            <a:ext cx="2880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Иванов, А. С. Вечный зов: роман : в 2 кн. / А. С. Иванов. — Москва: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</a:rPr>
              <a:t>Астрель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, 2012.</a:t>
            </a:r>
          </a:p>
          <a:p>
            <a:r>
              <a:rPr lang="ru-RU" sz="1400" dirty="0" smtClean="0"/>
              <a:t> </a:t>
            </a:r>
            <a:endParaRPr lang="ru-RU" sz="1400" dirty="0"/>
          </a:p>
        </p:txBody>
      </p:sp>
      <p:pic>
        <p:nvPicPr>
          <p:cNvPr id="14" name="Picture 2" descr="Вечный зов. Книга первая (слушать аудиокнигу бесплатно) - автор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80325">
            <a:off x="6355283" y="697880"/>
            <a:ext cx="1793891" cy="28210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2">
                <a:lumMod val="50000"/>
              </a:schemeClr>
            </a:outerShdw>
          </a:effectLst>
        </p:spPr>
      </p:pic>
      <p:pic>
        <p:nvPicPr>
          <p:cNvPr id="15" name="Picture 4" descr="Вечный зов. Книга вторая (слушать аудиокнигу бесплатно) - автор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93730">
            <a:off x="6653237" y="3449867"/>
            <a:ext cx="1749374" cy="265904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2">
                <a:lumMod val="50000"/>
              </a:scheme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835696" y="2204864"/>
            <a:ext cx="4176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 «Самая знаменитая семейная и историческая эпопея «Вечный зов» – история семьи Савельевых, выходцев из далекого сибирского села, обладателей сильных безудержных характеров. Жизнь героев тесно переплетается с поворотными событиями ХХ века и становится частью истории целого народа. 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 И хотя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книгу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обвиняют в излишней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идеологизации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, автор точно передает дух ушедшего времени, умело сплетает судьбы и события, поднимает важные вопросы о связи поколений, смысле бытия, вечном зове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жизни. Книга и сегодня продолжает вызывать интерес у молодого поколения.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C:\Users\irina\Desktop\сагт\Vintazge-Textut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9" y="1916832"/>
            <a:ext cx="492686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763688" y="2132856"/>
            <a:ext cx="417646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 Действие тетралогии «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Пряслины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» происходит в деревне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Пекашино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и охватывает период от Отечественной войны до начала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1970-­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х гг. В центре – судьба крестьянской семьи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Пряслиных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, пережившей трудности послевоенного времени. 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 После гибели на фронте отца главой семьи становится четырнадцатилетний Михаил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Пряслин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. На подростка ложатся не только  заботы о младших братьях и сестрах, но 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обязанность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наравне со взрослыми работать в колхозе... 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  Для тетралогии характерен эпический стиль, скрупулезное описание деревенского быта и судеб героев.</a:t>
            </a:r>
          </a:p>
          <a:p>
            <a:pPr algn="just"/>
            <a:endParaRPr lang="ru-RU" dirty="0" smtClean="0">
              <a:solidFill>
                <a:srgbClr val="500050"/>
              </a:solidFill>
            </a:endParaRPr>
          </a:p>
        </p:txBody>
      </p:sp>
      <p:pic>
        <p:nvPicPr>
          <p:cNvPr id="10" name="Picture 2" descr="C:\Users\irina\Desktop\семейные саги\unna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93280">
            <a:off x="6499421" y="604525"/>
            <a:ext cx="1958639" cy="30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131840" y="764704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Абрамов, Ф. А.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</a:rPr>
              <a:t>Пряслины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 / Ф.А. Абрамов. — Москва: Современник, 1977. — 815 с.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C:\Users\irina\Desktop\сагт\Vintazge-Textut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9" y="1916832"/>
            <a:ext cx="492686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763688" y="2132856"/>
            <a:ext cx="417646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 Роман Марины Степновой «Женщины Лазаря», завоевавший премию «Большая книга», – настоящий шедевр женской прозы. В нем прослеживается история жизни семей от начала века до наших дней. 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 Лазарь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Линдт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, гениальный ученый и большой ребенок, "беззаконная комета в кругу расчисленных светил", - центр личных историй трех незаурядных женщин. 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 Книга про женщин с совершенно разной судьбой, женщин разного возраста, живших в разное время, женщин, совершенно разных по характеру и по духу. И в каждой из них - отражение ее времени,  ее "родословная", ее семья, ее история...</a:t>
            </a:r>
          </a:p>
          <a:p>
            <a:pPr algn="just"/>
            <a:endParaRPr lang="ru-RU" dirty="0" smtClean="0">
              <a:solidFill>
                <a:srgbClr val="500050"/>
              </a:solidFill>
            </a:endParaRPr>
          </a:p>
        </p:txBody>
      </p:sp>
      <p:pic>
        <p:nvPicPr>
          <p:cNvPr id="9" name="Picture 2" descr="C:\Users\irina\Desktop\семейные саги\Marina_Stepnova__Zhenschiny_Lazar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50178">
            <a:off x="6519533" y="711637"/>
            <a:ext cx="1934445" cy="297904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2">
                <a:lumMod val="50000"/>
              </a:scheme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131840" y="620688"/>
            <a:ext cx="2880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Степнова, М. Л. Женщины Лазаря / М. Степнова. — Москва: АСТ: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</a:rPr>
              <a:t>Астрель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, 2012. — 444 с.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C:\Users\irina\Desktop\сагт\Vintazge-Textut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9" y="1916832"/>
            <a:ext cx="492686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763688" y="2276872"/>
            <a:ext cx="4248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 В центре серии романов «Капитанские дети» А.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Берсеневой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– московская семья Гриневых. Представители её разных поколений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переживают головокружительные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любовные истории. Сильные чувства, непредсказуемые повороты сюжета, правдивые истории развиваются на фоне событий, происходящих в нашей стране с начала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XX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века. 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 Герои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Берсеневой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– люди надежные, отзывчивые, честные,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с врожденным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благородством. Судьбы их тесно переплетены, прошлое перекликается с настоящим,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но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 суете буден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им не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так-то просто отыскать любовь…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2" descr="C:\Users\irina\Desktop\семейные саги\Anna_Berseneva__Vozrast_tretej_lyubv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00948">
            <a:off x="6474031" y="524930"/>
            <a:ext cx="1976090" cy="3105284"/>
          </a:xfrm>
          <a:prstGeom prst="rect">
            <a:avLst/>
          </a:prstGeom>
          <a:noFill/>
          <a:ln>
            <a:solidFill>
              <a:srgbClr val="500050"/>
            </a:solidFill>
          </a:ln>
          <a:effectLst>
            <a:outerShdw blurRad="50800" dist="50800" dir="5400000" algn="ctr" rotWithShape="0">
              <a:schemeClr val="accent2">
                <a:lumMod val="50000"/>
              </a:scheme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275856" y="620688"/>
            <a:ext cx="2592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</a:rPr>
              <a:t>Берсенева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, Анна. Капитанские дети. Возраст третьей любви / А.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</a:rPr>
              <a:t>Берсенева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. — Москва: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</a:rPr>
              <a:t>Эксмо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, 2012. — 416 с.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C:\Users\irina\Desktop\сагт\Vintazge-Textut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9" y="1916832"/>
            <a:ext cx="492686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763688" y="2276872"/>
            <a:ext cx="4248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 Древние викинги известны не только как суровые воины. Этому народу было присуще уникальное чувство языка, оставившее нам в наследство мифологические песни «Эдды», проникновенные саги и блистательную культуру скальдов.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 Эта книга — попытка понять, как шутили и смеялись, любили и ненавидели в незапамятные времена. Почувствовать, как важна добрая слава в глазах окружающих людей, и как каждый может стать героем, написав достойную сагу о своей жизни. Сагу, которую захотят пересказать и услышать даже через тысячу лет…</a:t>
            </a:r>
          </a:p>
          <a:p>
            <a:r>
              <a:rPr lang="ru-RU" sz="1600" dirty="0" smtClean="0"/>
              <a:t> 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620688"/>
            <a:ext cx="25922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Исландские саги. Ирландский эпос. — Москва: Художественная литература, 1973. — (Библиотека всемирной литературы).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8371" name="Picture 3" descr="Книга &quot;Исландские саги. Ирландский эпос&quot; – купить книгу с быстрой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17430">
            <a:off x="6507395" y="443453"/>
            <a:ext cx="1905000" cy="313122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2">
                <a:lumMod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6196</TotalTime>
  <Words>1185</Words>
  <Application>Microsoft Office PowerPoint</Application>
  <PresentationFormat>Экран (4:3)</PresentationFormat>
  <Paragraphs>53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HP</cp:lastModifiedBy>
  <cp:revision>170</cp:revision>
  <dcterms:created xsi:type="dcterms:W3CDTF">2020-06-18T14:43:00Z</dcterms:created>
  <dcterms:modified xsi:type="dcterms:W3CDTF">2020-07-03T07:13:38Z</dcterms:modified>
</cp:coreProperties>
</file>