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667F-28B0-46EE-AE17-1099EE5FE9DF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45B0-A169-47C2-B5B2-809B9822F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514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667F-28B0-46EE-AE17-1099EE5FE9DF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45B0-A169-47C2-B5B2-809B9822F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87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667F-28B0-46EE-AE17-1099EE5FE9DF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45B0-A169-47C2-B5B2-809B9822F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47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667F-28B0-46EE-AE17-1099EE5FE9DF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45B0-A169-47C2-B5B2-809B9822F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26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667F-28B0-46EE-AE17-1099EE5FE9DF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45B0-A169-47C2-B5B2-809B9822F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642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667F-28B0-46EE-AE17-1099EE5FE9DF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45B0-A169-47C2-B5B2-809B9822F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955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667F-28B0-46EE-AE17-1099EE5FE9DF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45B0-A169-47C2-B5B2-809B9822F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0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667F-28B0-46EE-AE17-1099EE5FE9DF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45B0-A169-47C2-B5B2-809B9822F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00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667F-28B0-46EE-AE17-1099EE5FE9DF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45B0-A169-47C2-B5B2-809B9822F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823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667F-28B0-46EE-AE17-1099EE5FE9DF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45B0-A169-47C2-B5B2-809B9822F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72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667F-28B0-46EE-AE17-1099EE5FE9DF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45B0-A169-47C2-B5B2-809B9822F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95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C667F-28B0-46EE-AE17-1099EE5FE9DF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E45B0-A169-47C2-B5B2-809B9822F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49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548681"/>
            <a:ext cx="7642851" cy="230425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"Навстречу сердцем к вам лечу…"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2852937"/>
            <a:ext cx="6410573" cy="201622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к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200-летию 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со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дня рождения 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Афанасия Афанасьевича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Фета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97152"/>
            <a:ext cx="6696744" cy="159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65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970784" cy="61082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332656"/>
            <a:ext cx="4186808" cy="6044560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известны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фетовские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переводы Горация. В 1884 году Афанасий Фет за книгу "К. Гораций Флакк : в переводе и с объяснениями А. Фета" был награждён полной Пушкинской премией Императорской академии наук, став первым из её лауреатов (до того премия присуждалась лишь в половинном размере).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Public\Documents\Выставки\Фет\сканирование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22" y="332656"/>
            <a:ext cx="3888432" cy="604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08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4275126" cy="55892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548680"/>
            <a:ext cx="4042792" cy="5589240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Имея немецкие корни, А. Фет с ранних лет переводил немецких авторов: Гёте, Шиллера, Уланда, Гейне, Рюккерта, Мёрике и других, стремясь путем соединения двух культур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немецкой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русской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максимально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приблизить перевод к оригинальному тексту.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на русскую культуру оказал его перевод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"Фауста"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Гёте.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D:\Users\vav\Documents\Реестр\Изображения для реестра\86890 Гете Фауст\86890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4275126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85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958330" cy="59046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476672"/>
            <a:ext cx="4114800" cy="5904656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стихов немецких поэтов Фет перевёл в 1880-е годы сочинения немецкого философа-идеалиста Артура Шопенгауэра.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он переводил лирические стихотворения французских поэтов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Шенье,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Ламартина, Беранже, английских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Байрона,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Мура, Шекспира, польского поэта Мицкевича, персидских поэтов Гафиза и Саади, переложил стихами несколько прозаических переводов песен кавказских горцев.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Public\Documents\Выставки\Фет\сканирование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947986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72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9"/>
            <a:ext cx="8555080" cy="42484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653136"/>
            <a:ext cx="8555080" cy="1944216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1901 году "Товарищество А.Ф. Маркс" выпустило посмертное "Полное собрание стихотворений А.А. Фета" в трёх томах. Издание снабжено вступительными статьями Н.Н. Страхова и Б.В. Никольского, хронологическим и алфавитным указателями, четырьмя портретами и снимком с почерка автора. "Полное собрание стихотворений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переиздано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дважды,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1910 и 1912 годах.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Public\Documents\Выставки\Фет\сканирование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1753"/>
            <a:ext cx="5530744" cy="42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Public\Documents\Выставки\Фет\сканирование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96543"/>
            <a:ext cx="2906449" cy="42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86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3050"/>
            <a:ext cx="3718449" cy="61529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279763"/>
            <a:ext cx="4546848" cy="6152902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минуты романтического расположения духа, когда ничто житейское не тревожит вас, когда глаза ваши с каким-то задушевным стремлением вглядываются в голубой блеск неба, в немые зелёные переливы луга и леса, в прозрачные задумчивые тоны вечера, и груди становится тесно от бесчисленных, неопределённых стремлений, поднимающихся со дна души вашей,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такие минуты раскройте книжку г. Фета и вы поймёте её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поэзию. </a:t>
            </a:r>
            <a:endParaRPr lang="ru-RU" sz="20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r">
              <a:spcBef>
                <a:spcPts val="0"/>
              </a:spcBef>
              <a:buNone/>
            </a:pPr>
            <a:endParaRPr lang="ru-RU" sz="20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В.П. Боткин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Public\Documents\Выставки\Фет\2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718449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51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7410"/>
            <a:ext cx="5445300" cy="434921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25144"/>
            <a:ext cx="8219256" cy="1872207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Смело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можем сказать, что человек, понимающий поэзию и охотно открывающий душу свою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её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ощущениям, ни в одном русском авторе, после Пушкина, не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почерпнёт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столько поэтического наслаждения, сколько доставит ему г.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Фет.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Н.А. Некрасов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Public\Documents\Выставки\Фет\IMG_54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3668"/>
            <a:ext cx="5445300" cy="434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44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07848"/>
            <a:ext cx="4375588" cy="607348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5.12.1820 – 3.12.1892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5.12.1820 – 3.12.1892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260648"/>
            <a:ext cx="3960440" cy="6120680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2020 года исполняется 200 лет со дня рождения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Афанасия Афанасьевича Фета (Шеншина)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одного из крупнейших русских лирических поэтов, выдающегося поэта-переводчика, талантливого мемуариста, филолога-классика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Лирические стихотворения этого автора затрагивают самые возвышенные, тонкие струны человеческой души. 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Излюбленными мотивами Фета, в разработке которых он достиг совершенства, были любовь и природа. Он обладал удивительной чуткостью к едва уловимым красотам природы; в явлениях совершенно обыденных, будничных он умел открывать неподозреваемую красоту.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Public\Documents\Выставки\Фет\Fet_by_Rep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375588" cy="556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4032448" cy="59766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404664"/>
            <a:ext cx="4464496" cy="5976664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Ещё во время учёбы Афанасия Фета в Московском университете его произведения начали печатать в журналах "Отечественные записки", "Москвитянин", "Русский вестник" и других.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поэт познакомился с кружком "Современника"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Некрасовым, Панаевым, Дружининым, Анненковым, Гончаровым, у И.С. Тургенева встретился и познакомился с графом Л.Н. Толстым.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Кружок "Современника" в 1856 г. общими силами выбрал, проредактировал и напечатал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А.А. Фета", а в 1863 г. оно было переиздано К.Т. Солдатёнковым в двух томах.</a:t>
            </a:r>
          </a:p>
        </p:txBody>
      </p:sp>
      <p:pic>
        <p:nvPicPr>
          <p:cNvPr id="3075" name="Picture 3" descr="C:\Users\Public\Documents\Выставки\Фет\page6-1212px-Полное_собрание_стихотворений_А__А__Фета__Т__1_(1901)_djv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9917"/>
            <a:ext cx="4069503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23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551595" cy="61802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273050"/>
            <a:ext cx="4474840" cy="6252294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Двухтомник подводил итог двадцатипятилетней работы А. Фета.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 критики встретили книгу радостно, отмечая "прекрасный лирический талант" писателя, другие обрушились на него с резкими статьями и пародиями. Афанасия Афанасьевича обвиняли в том, что он был "помещиком-крепостником" и скрывался под маской поэта.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самых утончённых лириков, Фет поражал современников тем, что это не мешало ему одновременно быть чрезвычайно деловитым, предприимчивым и преуспевающим помещиком.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выхода книги у поэта наступила длительная творческая пауза. Лишь 20 лет спустя начал выходить отдельными выпусками последний сборник А. Фета "Вечерние огни".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Public\Documents\Выставки\Фет\сканирование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7411"/>
            <a:ext cx="3757275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1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3050"/>
            <a:ext cx="4176464" cy="61802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273050"/>
            <a:ext cx="4114800" cy="6252294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"Вечерние огни" - главная поэтическая книга Афанасия Фета, вышедшая в четырёх выпусках в 1883-1891 годах. Пятый выпуск был подготовлен Фетом, но издать его он уже не успел.  В книгу вошли самые известные стихотворения пейзажной и любовной лирики поэта.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Белый писал, что "Вечерние огни" с их песенным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ладом,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неожиданными интонационными ходами и сквозным мотивом "радости страдания" стали "утренней зарёй" для творчества Александра Блока, послужили связующим звеном меж лирикой эпохи Жуковского и позднейшим русским символизмом.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Public\Documents\Выставки\Фет\сканирование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111433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72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3050"/>
            <a:ext cx="3960440" cy="62522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273050"/>
            <a:ext cx="4392488" cy="6252294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последние годы жизни, после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50-летия литературной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торжественно отпразднованного в Москве и ознаменованного пожалованием юбиляру звания камергера, Афанасий Афанасьевич начал писать книгу "Мои воспоминания", где он рассказывал о своём помещичьем быте. Мемуары охватывали период с 1848 по 1889 годы.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Фрагменты из "Воспоминаний" печатались в журналах, а в 1890 году книга вышла отдельным изданием в двух томах.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Уже после смерти автора, в 1893 году, вышла ещё одна книга с воспоминаниями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Ранние годы моей жизни".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Public\Documents\Выставки\Фет\id-3-Afanasiy-Afanasevich-Fet-1820-18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89889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19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8828" y="404664"/>
            <a:ext cx="3959820" cy="6120680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404664"/>
            <a:ext cx="4103383" cy="61926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Public\Documents\Выставки\Фет\сканирование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28" y="404664"/>
            <a:ext cx="395982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ublic\Documents\Выставки\Фет\IMG_54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4103383" cy="616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08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7" y="620688"/>
            <a:ext cx="8568953" cy="39970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584176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Афанасий Фет был талантливым переводчиком. Он отлично знал несколько языков, делал прекрасные переводы стихов целого ряда латинских авторов: Ювенала, Катулла, Тибулла, Овидия, Вергилия, Проперция, Персия и Марциала.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Public\Documents\Выставки\Фет\IMG_54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620688"/>
            <a:ext cx="8568953" cy="399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14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868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"Навстречу сердцем к вам лечу…"</vt:lpstr>
      <vt:lpstr>Презентация PowerPoint</vt:lpstr>
      <vt:lpstr>                    5.12.1820 – 3.12.1892   5.12.1820 – 3.12.1892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Library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"Навстречу сердцем к вам лечу…"</dc:title>
  <dc:creator>Анжела В.В.</dc:creator>
  <cp:lastModifiedBy>HP</cp:lastModifiedBy>
  <cp:revision>25</cp:revision>
  <dcterms:created xsi:type="dcterms:W3CDTF">2020-11-26T09:12:50Z</dcterms:created>
  <dcterms:modified xsi:type="dcterms:W3CDTF">2020-11-27T08:10:17Z</dcterms:modified>
</cp:coreProperties>
</file>