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36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60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49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70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45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1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3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72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951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F397A-A21E-4C7D-A127-79AEB18084BC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B3E7-5070-47AE-851A-75D243C847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41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152127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latin typeface="Palatino Linotype" panose="02040502050505030304" pitchFamily="18" charset="0"/>
              </a:rPr>
              <a:t>ЖИЗНЬ ДЛЯ КНИГИ</a:t>
            </a:r>
            <a:endParaRPr lang="ru-RU" b="1" dirty="0">
              <a:solidFill>
                <a:schemeClr val="accent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556791"/>
            <a:ext cx="7272808" cy="49641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к 170-летию со дня рождения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Ивана Дмитриевича Сытина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(1851-1934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Public\Documents\Выставки\Сытин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14" y="3140969"/>
            <a:ext cx="429253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229200"/>
            <a:ext cx="8291264" cy="1296144"/>
          </a:xfrm>
        </p:spPr>
        <p:txBody>
          <a:bodyPr>
            <a:normAutofit fontScale="92500" lnSpcReduction="20000"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Столетие Отечественной войны 1812 года было отмечено великолепным изданием «Отечественная война и русское общество. 1812–1912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семи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томах.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 считается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наиболее авторитетных русских исторических исследований.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Издательские переплёты изготовлены по рисункам художника А. Апсита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96" y="274136"/>
            <a:ext cx="3538469" cy="488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4616"/>
            <a:ext cx="3616868" cy="486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1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4042792" cy="6192688"/>
          </a:xfrm>
        </p:spPr>
        <p:txBody>
          <a:bodyPr>
            <a:normAutofit fontScale="92500"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энциклопедический труд объединил первоклассных специалистов: В.Д. Бонч-Бруевича, Н.Л. Бродского, Ю.В. Готье, С.П. Мельгунова, М.Н. Розанова, В.И. Семевского,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Тарле, которые подготовили тематические статьи по вопросам военной и политической истории, социологии, искусства, литературы. 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великолепно иллюстрировано выдающимися картинами из коллекции Исторического музея, музея П.И. Щукина, Артиллерийского музея в Санкт-Петербурге, Румянцевского музея, Императорской публичной библиотеки, ряда частных собраний.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томе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специальном кармашке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помещена большая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раскладная генеральная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«Театр войны России против Франции».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44008" y="273050"/>
            <a:ext cx="4042792" cy="61082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Н.С. Самокиш. Кавалергард Александровского времени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7"/>
            <a:ext cx="3600400" cy="541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7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221088"/>
            <a:ext cx="8291264" cy="2376264"/>
          </a:xfrm>
        </p:spPr>
        <p:txBody>
          <a:bodyPr>
            <a:normAutofit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300-летию правления дома Романовых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И.Д. Сытиным был издан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шеститомный сборник «Три века. Россия от Смуты до нашего времени». Этот монументальный труд представляет собой своеобразную оценку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трёхвекового общественного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развития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страны. В его создании принимали участие крупнейшие историки начала ХХ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века: М.М. Богословский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Довнар-Запольский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Каптерев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Любавский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Платонов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Рождественский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А.Н. Веселовский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Великолепно оформленное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юбилейное издание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редакцией историка русской литературы, этнографа и библиографа Владимира Владимировича Каллаша.</a:t>
            </a:r>
          </a:p>
        </p:txBody>
      </p:sp>
      <p:pic>
        <p:nvPicPr>
          <p:cNvPr id="6146" name="Picture 2" descr="C:\Users\Public\Documents\Выставки\Сытин\IMG_5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1011"/>
            <a:ext cx="2880320" cy="38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ublic\Documents\Выставки\Сытин\IMG_5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1011"/>
            <a:ext cx="2876006" cy="38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8219256" cy="3240361"/>
          </a:xfrm>
        </p:spPr>
        <p:txBody>
          <a:bodyPr>
            <a:normAutofit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 Ивана Дмитриевича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Сытина занимает одно из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самых громких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имён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 предпринимателей, прославивших Россию. Сытин не просто делал книгу доступной – он умел пробуждать в читателе любопытство к новым и новым знаниям, став поистине настоящим патриотом России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жизнь я верил и верю в силу, которая помогала мне преодолевать все тяготы жизни: я верю в будущее русского просвещения, в русского человека, в силу света и знания... Мечта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чтобы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 имел доступную по цене, понятную, здоровую, полезную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книгу». Эти слова 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Сытина могут стать эпиграфом к его жизни.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Public\Documents\Выставки\Сытин\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61048"/>
            <a:ext cx="4148057" cy="259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260648"/>
            <a:ext cx="3826768" cy="5865515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sz="1400" dirty="0"/>
          </a:p>
          <a:p>
            <a:pPr marL="0" indent="0" algn="ctr">
              <a:buNone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Моравов. Портрет И.Д. Сытина, 1908 г.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4114800" cy="5865515"/>
          </a:xfrm>
        </p:spPr>
        <p:txBody>
          <a:bodyPr>
            <a:normAutofit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 лет назад 5 февраля 1851 г. родился крупнейший издатель дореволюционной России – Иван Дмитриевич Сытин. 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«Русский самородок», получивший лишь начальное образование, он сумел создать необыкновенную по своему размаху издательско-книготорговую империю.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четвёртый экземпляр из изданных в России перед Октябрьской революцией книг, журналов и газет был связан с именем И.Д. Сытина. За годы своей издательской деятельности он выпустил около 500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 – цифра, огромная даже по современным меркам.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Public\Documents\Выставки\Сытин\А. Моравов. Портрет И.Д. Сытина 1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795896" cy="52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437112"/>
            <a:ext cx="8363272" cy="2016224"/>
          </a:xfrm>
        </p:spPr>
        <p:txBody>
          <a:bodyPr>
            <a:normAutofit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Сытин сделал доступными для огромного числа людей произведения лучших литераторов XIX века. Благодаря Ивану Дмитриевичу и его дешёвым изданиям миллионы людей впервые знакомились с произведениями Толстого, Пушкина, Гоголя и многих других русских классиков. Всего в доступных для малоимущих изданиях было выпущено 64 автора из числа классиков русской и зарубежной литературы.</a:t>
            </a:r>
          </a:p>
          <a:p>
            <a:pPr indent="457200">
              <a:spcBef>
                <a:spcPts val="0"/>
              </a:spcBef>
            </a:pPr>
            <a:endParaRPr lang="ru-RU" dirty="0"/>
          </a:p>
        </p:txBody>
      </p:sp>
      <p:pic>
        <p:nvPicPr>
          <p:cNvPr id="3074" name="Picture 2" descr="C:\Users\Public\Documents\Выставки\Сытин\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3688"/>
            <a:ext cx="2520280" cy="37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ublic\Documents\Выставки\Сытин\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46" y="487405"/>
            <a:ext cx="2468690" cy="373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ublic\Documents\Выставки\Сытин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87405"/>
            <a:ext cx="2592287" cy="373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5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4042792" cy="6048672"/>
          </a:xfrm>
        </p:spPr>
        <p:txBody>
          <a:bodyPr>
            <a:normAutofit fontScale="85000" lnSpcReduction="10000"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Сытин прославил себя не только объёмами производства. Почётное место в истории отечественной культуры ему обеспечил ряд юбилейных и энциклопедических проектов.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1911–1915 годах он предпринял издание «Военной энциклопедии». В её подготовке принимала участие большая группа прогрессивно настроенных офицеров. Выпуск энциклопедии поддержал морской министр Иван Григорович, рекомендовавший Николаю II «широко распространить это полезное и нужное издание в армии и флоте».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энциклопедии было дать свод новейших знаний в сфере военного дела. Издание высоко оценили не только современники, но позже и советские военные. Оно активно использовалось в армейских и флотских библиотеках. К сожалению, проект не был завершен (вышло 18 из 21 задуманного тома).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Users\vav\Pictures\Сытин\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19041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57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3826768" cy="5976664"/>
          </a:xfrm>
        </p:spPr>
        <p:txBody>
          <a:bodyPr/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 энциклопедии состояла из четырёх отделов: специальных военных знаний; военно-технических знаний и специальных родов войск; общих военных знаний; военно-морских знаний.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иллюстрировались рисунками, портретами, картами, чертежами, схемами и диаграммами; свыше 850 иллюстраций на отдельных листах исполнены в красках новейшими по тому времени способами графической техники.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18-томное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«Военной энциклопедии» является памятником военно-научной мысли передового русского офицерства и высокого уровня издательского дела в России и до настоящего времени остаётся непревзойдённым справочником по военной истории.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Users\vav\Pictures\Сытин\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01" y="410922"/>
            <a:ext cx="4146599" cy="604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4042792" cy="6048672"/>
          </a:xfrm>
        </p:spPr>
        <p:txBody>
          <a:bodyPr>
            <a:normAutofit lnSpcReduction="10000"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Ещё один крупный проект справочного издания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энциклопедия» в 10 томах, напечатанная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1913–1914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годах. Среди её авторов и редакторов – известные профессора Ю.Н. Вагнер, И.П. Козловский, С.И. Метальников и др. В энциклопедии можно было найти сведения по широчайшему кругу вопросов: как лепят глиняную посуду, как изготовляют сахар и т. д. Издание мгновенно смели с прилавков, и его очень тепло встретили маленькие читатели.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«Детской энциклопедии» было положено английское издание под тем же названием, нашедшее самое широкое распространение не только в Англии, но и во всей Западной Европе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167342" cy="605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5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19" y="4725144"/>
            <a:ext cx="8705055" cy="1872208"/>
          </a:xfrm>
        </p:spPr>
        <p:txBody>
          <a:bodyPr>
            <a:noAutofit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сытинского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«Детской энциклопедии» вновь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переработаны и дополнены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применительно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русской жизни, к русской флоре и фауне, к русской промышленности и к производствам в России.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Стараниями наших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учёных-профессоров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именем Гутенберга появился Иван Фёдоров, рядом с Дарвином – Мечников и Менделеев, рядом со Спинозой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Public\Documents\Выставки\Сытин\Мечников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4" y="260648"/>
            <a:ext cx="28985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ublic\Documents\Выставки\Сытин\внутр. орган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54" y="265394"/>
            <a:ext cx="2862068" cy="438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ublic\Documents\Выставки\Сытин\Пожарски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40" y="265394"/>
            <a:ext cx="2895435" cy="438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04664"/>
            <a:ext cx="3744416" cy="5976664"/>
          </a:xfrm>
        </p:spPr>
        <p:txBody>
          <a:bodyPr>
            <a:normAutofit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1911 году вышло великолепное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шеститомное издание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«Великая реформа»,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50-летию отмены крепостного права.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стала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научной попыткой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историческое значение отмены крепостного права на фоне истории русского общества.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коллектив вошли выдающиеся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учёные-историки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среди которых были академики Н.Н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Златовратский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Лаппо-Данилевский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профессора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М.М. Богословский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Довнар-Запольский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Кизеветтер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Кузьмин-Караваев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Любавский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Семевский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Туган-Барановский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Public\Documents\Выставки\Сытин\IMG_5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51281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5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8064" y="404664"/>
            <a:ext cx="3528392" cy="5976664"/>
          </a:xfrm>
        </p:spPr>
        <p:txBody>
          <a:bodyPr>
            <a:normAutofit lnSpcReduction="10000"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издании детально изложена политика Российского государства в отношении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крестьянства,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XVI века, развитие крепостного права, его роль в истории страны и негативное влияние на экономику к середине XIX века.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представляют главы,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крестьянскому быту, организации хозяйства и этнографическим особенностям крестьян различных губерний.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содержит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многочисленные юридические документы, законодательные акты, указы и т.п., касающиеся положения крестьян.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иллюстрировано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гравюрами, портретами, цветными репродукциями и снимками с картин из коллекций крупнейших музеев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332656"/>
            <a:ext cx="4464496" cy="61926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Крестьянские типы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начала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веков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Public\Documents\Выставки\Сытин\IMG_5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464496" cy="57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1076</Words>
  <Application>Microsoft Office PowerPoint</Application>
  <PresentationFormat>Экран (4:3)</PresentationFormat>
  <Paragraphs>74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ЖИЗНЬ ДЛЯ КНИГИ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Library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ДЛЯ КНИГИ</dc:title>
  <dc:creator>Анжела В.В.</dc:creator>
  <cp:lastModifiedBy>HP</cp:lastModifiedBy>
  <cp:revision>22</cp:revision>
  <dcterms:created xsi:type="dcterms:W3CDTF">2021-01-27T13:32:16Z</dcterms:created>
  <dcterms:modified xsi:type="dcterms:W3CDTF">2021-02-01T12:11:43Z</dcterms:modified>
</cp:coreProperties>
</file>