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2492897"/>
            <a:ext cx="6194549" cy="187220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к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юбилеям художников </a:t>
            </a:r>
            <a:endParaRPr lang="ru-RU" sz="3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Г.И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Нарбута </a:t>
            </a:r>
          </a:p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В.А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Фаворского </a:t>
            </a:r>
          </a:p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М.А. Врубеля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426827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0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Искусство книги</a:t>
            </a:r>
            <a:endParaRPr lang="ru-RU" sz="10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7411" name="Picture 3" descr="C:\Users\Public\Documents\Выставки\Искусство книги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700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9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4797152"/>
            <a:ext cx="828092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Толстой,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Рассказы о животных. Факсимильное издание. Москва, 1984.</a:t>
            </a:r>
            <a:b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оригинала: Москва : </a:t>
            </a:r>
            <a:r>
              <a:rPr lang="en-US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Academia, 1932.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2656"/>
            <a:ext cx="6148810" cy="43924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229200"/>
            <a:ext cx="8424935" cy="1368152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Фаворский сделал не так много работ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детской книги,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           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1920-х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выступил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теоретик этого жанра, а спустя несколько лет и как автор образцового произведения. Его эксперимент с "Рассказами о животных" Льва Толстого стал ранним вкладом в большую традицию детской книги о природе, которая расцвела в начале 1930-х годов в ленинградском издательстве "Детгиз".</a:t>
            </a:r>
          </a:p>
        </p:txBody>
      </p:sp>
      <p:pic>
        <p:nvPicPr>
          <p:cNvPr id="9218" name="Picture 2" descr="C:\Users\Public\Documents\Выставки\Искусство книги\Фаворский\Рассказы о животных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45" y="351278"/>
            <a:ext cx="30698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ublic\Documents\Выставки\Искусство книги\Фаворский\Рассказы о животных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60" y="332657"/>
            <a:ext cx="30362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352927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Сонеты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Шекспира. Москва, 1949.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6"/>
            <a:ext cx="8352927" cy="36539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352928" cy="108012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1947 г.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Фаворский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к Шекспиру и оформляет сборник его сонетов. "Сонеты" - удивительно изящная книга,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полностью соответствует духу шекспировской поэзии.</a:t>
            </a:r>
          </a:p>
        </p:txBody>
      </p:sp>
      <p:pic>
        <p:nvPicPr>
          <p:cNvPr id="10242" name="Picture 2" descr="C:\Users\Public\Documents\Выставки\Искусство книги\Фаворский\Сонеты Шекспира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0" y="980728"/>
            <a:ext cx="2698314" cy="36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ublic\Documents\Выставки\Искусство книги\Фаворский\Сонеты Шекспира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7"/>
            <a:ext cx="5544616" cy="36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1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19554"/>
            <a:ext cx="8424935" cy="37759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Джангар 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калмыцкий народный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эпос. Москва, 1940.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332656"/>
            <a:ext cx="8424936" cy="408689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941168"/>
            <a:ext cx="8424936" cy="1584176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"Джангара" выполнялось Фаворским и его учениками к 500-летию памятника. Для работы над этой книгой художник совершает путешествие по Калмыкии и в своих иллюстрациях использует сделанные тогда наброски, в первую очередь портретные. Фаворский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фронтисписы (заставки) к каждой из 12 песен эпоса, "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чёрные" иллюстрации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полную страницу, орнаментальные линейки,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буквицы, а также переплёт и форзацы книги.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ublic\Documents\Выставки\Искусство книги\Фаворский\Джангар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64296" cy="40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ublic\Documents\Выставки\Искусство книги\Фаворский\Джангар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2953401" cy="40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ublic\Documents\Выставки\Искусство книги\Фаворский\Джангар3.jpe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53" y="332656"/>
            <a:ext cx="2774923" cy="40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4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84" y="404664"/>
            <a:ext cx="3816425" cy="6120680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Автопортрет. 1882 г.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548680"/>
            <a:ext cx="3816423" cy="5760640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Александрович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Врубель</a:t>
            </a: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(17.03.1856 – 14.04.1910)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художник, работавший практически во всех видах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жанрах изобразительного искусства: живописи, графике, декоративно-прикладных ремёслах, скульптуре и театральном искусстве.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живописных полотен, декоративных панно, фресок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иллюстраций.</a:t>
            </a:r>
          </a:p>
        </p:txBody>
      </p:sp>
      <p:pic>
        <p:nvPicPr>
          <p:cNvPr id="12290" name="Picture 2" descr="C:\Users\Public\Documents\Выставки\Искусство книги\Врубель\Автопортрет 1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" y="404664"/>
            <a:ext cx="3816424" cy="56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20891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Пушкин,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Моцарт и Сальери. Факсимильное издание. Ленинград, 1989.</a:t>
            </a:r>
            <a:b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оригинала: Петроград :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Общины св. Евгении, 1917 г</a:t>
            </a:r>
            <a:r>
              <a:rPr lang="ru-RU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1" y="476672"/>
            <a:ext cx="6189430" cy="3672408"/>
          </a:xfrm>
        </p:spPr>
        <p:txBody>
          <a:bodyPr/>
          <a:lstStyle/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136904" cy="165618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М. Врубеля к "Моцарту и Сальери" А.С. Пушкина были воспроизведены в отдельном издании Общины св. Евгении,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напечатанном 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лучшей типографии Голике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Вильборг, лишь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художника. Стилистическое единство цикла к "Моцарту и Сальери", глубина проникновения в авторский замысел и высокий уровень художественного воплощения позволяют отнести его к одному из лучших иллюстративных вариантов этого произведения А.С. Пушкина.</a:t>
            </a:r>
          </a:p>
        </p:txBody>
      </p:sp>
      <p:pic>
        <p:nvPicPr>
          <p:cNvPr id="13314" name="Picture 2" descr="C:\Users\Public\Documents\Выставки\Искусство книги\Врубель\Моцарт и Сальери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7821"/>
            <a:ext cx="2664296" cy="36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ublic\Documents\Выставки\Искусство книги\Врубель\Моцарти Сальери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8972"/>
            <a:ext cx="338111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2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424935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Врубель,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Рисунки к произведениям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</a:t>
            </a: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Лермонтова. Ленинград, 1964.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641" y="404664"/>
            <a:ext cx="6561719" cy="46085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8208912" cy="108012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Врубель создал свыше тридцати рисунков, связанных с "Демоном", "Героем нашего времени", "Измаил-беем" и с лирикой М.Ю. Лермонтова. По мнению искусствоведа Н.А. Дмитриевой, лермонтовские иллюстрации явились вершиной мастерства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Врубеля-графика.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ublic\Documents\Выставки\Искусство книги\Врубель\IMG_5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42" y="404664"/>
            <a:ext cx="3033326" cy="45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ublic\Documents\Выставки\Искусство книги\Врубель\IMG_5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112"/>
            <a:ext cx="3384376" cy="45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03811" cy="424021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208912" cy="1440160"/>
          </a:xfrm>
        </p:spPr>
        <p:txBody>
          <a:bodyPr>
            <a:normAutofit lnSpcReduction="10000"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белой или коричневой бумаге в основном кистью, чёрной акварелью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белилами,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прибегая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сепии, к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 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карандашу, Врубель создал свою технику,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монохромной живописи больше, чем графики. Монохромность позволяла подчеркнуть драматичность сюжета и одновременно позволяла показать диапазон фактурных изысканий художника.</a:t>
            </a:r>
          </a:p>
        </p:txBody>
      </p:sp>
      <p:pic>
        <p:nvPicPr>
          <p:cNvPr id="15362" name="Picture 2" descr="C:\Users\Public\Documents\Выставки\Искусство книги\Врубель\IMG_5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106641" cy="42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ublic\Documents\Выставки\Искусство книги\Врубель\IMG_5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77" y="459715"/>
            <a:ext cx="2803680" cy="42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Public\Documents\Выставки\Искусство книги\Врубель\IMG_5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29" y="476672"/>
            <a:ext cx="2767694" cy="42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3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834680"/>
            <a:ext cx="6624736" cy="333062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836712"/>
            <a:ext cx="7704856" cy="1368152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представленные издания хранятся в фонде отдела редкой книги Краснодарской краевой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универсальной научной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А.С. Пушкина.</a:t>
            </a: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ublic\Documents\Выставки\Искусство книги\809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4680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1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92888" cy="2664296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2021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юбилеи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знаменитых российских художников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Георгия Ивановича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Нарбута,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Андреевича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Фаворского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Михаила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Врубеля. 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Читателям они известны также как непревзойдённые мастера книжной иллюстрации.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Documents\Выставки\Искусство книги\mar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7"/>
            <a:ext cx="4386064" cy="25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0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3737429" cy="525658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76672"/>
            <a:ext cx="4176464" cy="5904656"/>
          </a:xfrm>
        </p:spPr>
        <p:txBody>
          <a:bodyPr>
            <a:normAutofit/>
          </a:bodyPr>
          <a:lstStyle/>
          <a:p>
            <a:pPr marL="0" indent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(Егор) Иванович Нарбут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(9.03.1886 – 23.05.1920)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украинский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художник-график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иллюстратор, член художественного объединения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искусства".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года работал 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Киеве. Ректор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один из основателей Украинской академии художеств, автор первых украинских государственных знаков (банкнот и почтовых марок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с иллюстрациями Нарбута считаются библиографической редкостью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5877272"/>
            <a:ext cx="3737430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Б. Кустодиев. Портрет Г. Нарбута. 1914 г.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Public\Documents\Выставки\Искусство книги\Нарбут\Б. Кустодиев. Портрет Г. Нарбу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373743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88649"/>
            <a:ext cx="3126763" cy="4225046"/>
          </a:xfrm>
        </p:spPr>
        <p:txBody>
          <a:bodyPr/>
          <a:lstStyle/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404665"/>
            <a:ext cx="3126763" cy="410903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4513694"/>
            <a:ext cx="8496944" cy="2155666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орёл. Факсимильное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 оригинала: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Кнебель, 1909.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Многогранное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дарование Нарбута проявилось в работе для издательства И.Н. Кнебеля, где художник создал целую серию детских книг, разнообразных по манере и графическим приёмам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обложки "Деревянного орла" художник удачно интерпретировал ксилографическую рамку из фронтисписа московского "Апостола" 1564 года – первой русской точно датированной книги, напечатанной Иваном Фёдоровым. По характеру рисунка и раскраске иллюстраций эта работа ближе к русскому лубку.</a:t>
            </a:r>
          </a:p>
        </p:txBody>
      </p:sp>
      <p:pic>
        <p:nvPicPr>
          <p:cNvPr id="3074" name="Picture 2" descr="C:\Users\Public\Documents\Выставки\Искусство книги\Нарбут\Деревянный орёл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168352" cy="42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Documents\Выставки\Искусство книги\Нарбут\Деревянный орёл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14" y="288648"/>
            <a:ext cx="3147493" cy="42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2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6631523" cy="504056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ct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Басни Крылова. Факсимильное издание. Москва, 1989.</a:t>
            </a:r>
          </a:p>
          <a:p>
            <a:pPr marL="45720" indent="0" algn="ctr">
              <a:buNone/>
            </a:pPr>
            <a:r>
              <a:rPr lang="ru-RU" sz="15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 оригинала: Москва : издание Иос. Кнебель, 1912.</a:t>
            </a:r>
            <a:endParaRPr lang="ru-RU" sz="15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352928" cy="108012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"Баснях Крылова" художник применяет собственный силуэтный стиль. При этом монументальность сочетается с лаконизмом, а строгость с изяществом рисунка. Художник разнообразит свои иллюстрации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подцветки – коричнево-золотистого и серо-лилового фона.</a:t>
            </a:r>
          </a:p>
        </p:txBody>
      </p:sp>
      <p:pic>
        <p:nvPicPr>
          <p:cNvPr id="4098" name="Picture 2" descr="C:\Users\Public\Documents\Выставки\Искусство книги\Нарбут\Крылов Басни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2972"/>
            <a:ext cx="3312368" cy="44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Documents\Выставки\Искусство книги\Нарбут\Крылов Басни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972"/>
            <a:ext cx="3319155" cy="44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6434821" cy="518457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сказка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Андерсена.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Факсимильное издание.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 оригинала: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Кнебель, 1912.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352928" cy="93610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1912 году в оформлении сказки Андерсена "Соловей" художник также применяет силуэтную манеру. Над этой книгой Нарбут работал с особым увлечением, подолгу вчитываясь в текст и пытаясь представить свой сказочный образ Китая. </a:t>
            </a:r>
          </a:p>
        </p:txBody>
      </p:sp>
      <p:pic>
        <p:nvPicPr>
          <p:cNvPr id="5122" name="Picture 2" descr="C:\Users\Public\Documents\Выставки\Искусство книги\Нарбут\Андерсен Соловей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3326933" cy="4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blic\Documents\Выставки\Искусство книги\Нарбут\Андерсен Соловей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00" y="333372"/>
            <a:ext cx="3344076" cy="45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0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7992887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Жуковский,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мыши кота хоронили. Факсимильное издание. Москва, 1989.</a:t>
            </a:r>
            <a:b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 оригинала: Москва : издание И. Кнебель, 1910. 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931" y="260648"/>
            <a:ext cx="6100197" cy="4104456"/>
          </a:xfrm>
        </p:spPr>
        <p:txBody>
          <a:bodyPr/>
          <a:lstStyle/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013176"/>
            <a:ext cx="8208912" cy="1512168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для Нарбута черта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кнебелевских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книжек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максимум графики при минимуме текста. Сочная, выразительная обложка, обязательный авантитул, декоративно оформленный титульный лист, повторяющиеся орнаментальные рамки вокруг полосы набора, заставки, концовки, буквицы и, наконец, три-четыре полосные иллюстрации – таков набор рисованных графических элементов, искусно использованных художником.</a:t>
            </a:r>
          </a:p>
        </p:txBody>
      </p:sp>
      <p:pic>
        <p:nvPicPr>
          <p:cNvPr id="6146" name="Picture 2" descr="C:\Users\Public\Documents\Выставки\Искусство книги\Нарбут\Жуковский Как мыши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1" y="260648"/>
            <a:ext cx="30290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Documents\Выставки\Искусство книги\Нарбут\Жуковский Как мыши 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11" y="260648"/>
            <a:ext cx="307111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9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805264"/>
            <a:ext cx="30963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Жилинский. Портрет художника В.А. Фаворского. 1962 г.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404664"/>
            <a:ext cx="3096344" cy="5400600"/>
          </a:xfrm>
        </p:spPr>
        <p:txBody>
          <a:bodyPr/>
          <a:lstStyle/>
          <a:p>
            <a:pPr marL="45720" indent="0" algn="ctr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4680519" cy="6048672"/>
          </a:xfrm>
        </p:spPr>
        <p:txBody>
          <a:bodyPr>
            <a:normAutofit/>
          </a:bodyPr>
          <a:lstStyle/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Андреевич Фаворский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(14.03.1886 – 29.12.1964)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советский художник-живописец, график, искусствовед, сценограф, педагог, теоретик изобразительного искусства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В.А. Фаворского весьма разнообразно: гравюры, живопись, книжные знаки, скульптура, керамика, рисунки, работы для театра. Но для простого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имя чаще всего связано с гравюрой на дереве (ксилография) и книжной иллюстрацией.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возродил классическую чёрноштриховую гравюру на дереве и создал отечественную школу книжной иллюстрации. Он возвёл искусство книги на совершенно новый уровень, когда художник не просто рисовал иллюстрации к литературному произведению, но ставил перед собой гораздо более глубокую задачу, продумывая всю книгу как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композиционное произведение.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ublic\Documents\Выставки\Искусство книги\Фаворский\Д. Жилинский Портрет художника В.А.Фаворского 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076649" cy="54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2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80919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Пушкин, 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Домик в Коломне. Факсимильное издание. Ленинград, 1989.</a:t>
            </a:r>
            <a:b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данные оригинала: Москва : Русское общество друзей книги, 1929.</a:t>
            </a:r>
            <a:endParaRPr lang="ru-RU" sz="1400" b="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827" y="404664"/>
            <a:ext cx="5931718" cy="4392488"/>
          </a:xfrm>
        </p:spPr>
        <p:txBody>
          <a:bodyPr/>
          <a:lstStyle/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280919" cy="1224136"/>
          </a:xfrm>
        </p:spPr>
        <p:txBody>
          <a:bodyPr>
            <a:normAutofit lnSpcReduction="10000"/>
          </a:bodyPr>
          <a:lstStyle/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иллюстративных циклов к "Домику в Коломне" А.С. Пушкина работы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В.А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Фаворского занимают особое место. В 1929 г. Русское общество друзей книги выпустило в свет поэму с иллюстрациями художника. Небольшой тираж – всего 500 экземпляров – сразу же сделал её библиографической редкостью, а гравюры Фаворского – классикой книжной иллюстрации.</a:t>
            </a:r>
          </a:p>
        </p:txBody>
      </p:sp>
      <p:pic>
        <p:nvPicPr>
          <p:cNvPr id="8194" name="Picture 2" descr="C:\Users\Public\Documents\Выставки\Искусство книги\Фаворский\Домик в Коломне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27" y="418355"/>
            <a:ext cx="2989722" cy="44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ublic\Documents\Выставки\Искусство книги\Фаворский\Домик в Коломне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047"/>
            <a:ext cx="2943545" cy="43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571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1074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Искусство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Жуковский, В.А. Как мыши кота хоронили. Факсимильное издание. Москва, 1989. Выходные данные оригинала: Москва : издание И. Кнебель, 1910. </vt:lpstr>
      <vt:lpstr>Д. Жилинский. Портрет художника В.А. Фаворского. 1962 г.</vt:lpstr>
      <vt:lpstr>Пушкин, А.С. Домик в Коломне. Факсимильное издание. Ленинград, 1989. Выходные данные оригинала: Москва : Русское общество друзей книги, 1929.</vt:lpstr>
      <vt:lpstr>Толстой, Л.Н. Рассказы о животных. Факсимильное издание. Москва, 1984. Выходные данные оригинала: Москва : Academia, 1932.</vt:lpstr>
      <vt:lpstr>Сонеты Шекспира. Москва, 1949.</vt:lpstr>
      <vt:lpstr> Джангар : калмыцкий народный эпос. Москва, 1940.</vt:lpstr>
      <vt:lpstr>Презентация PowerPoint</vt:lpstr>
      <vt:lpstr>Пушкин, А.С. Моцарт и Сальери. Факсимильное издание. Ленинград, 1989. Выходные данные оригинала: Петроград : издание Общины св. Евгении, 1917 г.</vt:lpstr>
      <vt:lpstr>Врубель, М.А. Рисунки к произведениям М.Ю. Лермонтова. Ленинград, 1964.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книги</dc:title>
  <dc:creator>Angela V. V.</dc:creator>
  <cp:lastModifiedBy>HP</cp:lastModifiedBy>
  <cp:revision>24</cp:revision>
  <dcterms:created xsi:type="dcterms:W3CDTF">2021-03-03T08:01:40Z</dcterms:created>
  <dcterms:modified xsi:type="dcterms:W3CDTF">2021-03-04T09:40:40Z</dcterms:modified>
</cp:coreProperties>
</file>