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Override7.xml" ContentType="application/vnd.openxmlformats-officedocument.themeOverride+xml"/>
  <Override PartName="/ppt/theme/themeOverride12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Override3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Override15.xml" ContentType="application/vnd.openxmlformats-officedocument.themeOverr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Override13.xml" ContentType="application/vnd.openxmlformats-officedocument.themeOverr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Override16.xml" ContentType="application/vnd.openxmlformats-officedocument.themeOverride+xml"/>
  <Override PartName="/ppt/slides/slide8.xml" ContentType="application/vnd.openxmlformats-officedocument.presentationml.slide+xml"/>
  <Override PartName="/ppt/theme/themeOverride9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840" r:id="rId3"/>
    <p:sldMasterId id="214748392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FF"/>
    <a:srgbClr val="FF66CC"/>
    <a:srgbClr val="6600CC"/>
    <a:srgbClr val="00FF00"/>
    <a:srgbClr val="FF0066"/>
    <a:srgbClr val="FF9966"/>
    <a:srgbClr val="B9A3E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F8981-886D-4016-B0D8-545C105E357E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A0940-718C-46A5-8FB0-F6C2CC9464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D08A6-254F-4EF9-AEB2-1829854EDC8D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3FAA6-CE0B-4306-BC6E-EDD9F048D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2A586-0383-45CC-ACDC-18BA9BBC559C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0BFD0-A19D-4759-96CF-68DDC01A7F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5F00F-6751-4228-A082-7B618E7756B9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15C8A-75C0-4608-9EAA-541FE62CA1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F2C71-B174-444F-907C-4AA0E314D458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AE19B-AAFD-4358-86E1-18199C49B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72960-999C-4FBE-A51B-3671F7DEA817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2BF2B-B93D-4311-A505-E5BD371D6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CA54D-38FC-45D4-AD77-9D3DE831A17B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FC0CE-D8D2-430C-AF6A-118B682DF9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F08C8-685E-4009-8B3E-84F304859784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4E09F-D138-434D-AD2F-96402A2AC7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8AD60-A030-4679-90F1-FAC035859C22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47787-B1FE-4E02-97F1-196C61299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7AE6F-232E-4D68-A36C-429DCB077A3C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FC1ED-46CD-4067-B0AE-62376D7EC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F1BA3-FEDB-4FE7-9249-24016D411A7B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4319E-5B00-4DC9-9961-D4DCE0A9AA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6B818-05DD-4F0E-996C-7C7255167D81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4C66B-4185-4CB3-A017-BE07388E3D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9A381-1A19-409F-B35B-4CA34AFC6D32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13DCC-6218-4E2F-8E0F-8D04CA430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CE9D9-EF59-4858-98D9-099FA19BC64A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A14A3-2980-47D7-9E55-08A4E73C9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FC808-05FC-418B-B2C0-1389C635A871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50560-9518-4257-BE7D-67E321611B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E4000-2FED-41FD-8529-6AC1814955E3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607A6-2117-4168-8E26-8EDE3E37C8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181A1-0BC5-4ABE-9BA8-4C97FA85FD94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53451-1F3F-4A7B-8E90-5C21A32EA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57268-6020-448E-A5A4-93DF7376DBEE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CB105-373F-4BB4-8E71-BF01453C2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462B9-FD09-4BCA-BDC8-95863F36ED23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73E5B-23DA-4738-ACDB-2EB01B880B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06665-BCB9-40E3-8BD8-DEA4E18B672C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727D5-1B70-4AF1-99D6-507FF0DA6F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28A76-4483-4F2D-9542-6F86559F4AE8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C4A6D-4827-478E-841F-A65B8F23BD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A6188-272A-4BEF-A5BF-E8FAF583D211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B5F71-5350-4872-9DB2-A99152BD83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1419C-A654-4263-AFF4-E69916971032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9333C-7DC1-4E8D-A974-EF311D007B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8036E-F6B5-4CD6-AFF1-F237C53C5418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55D9F-DACB-4A33-9BA2-7A918D864E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96877-813E-462A-9C42-63488BBEACC7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5CF48-EFFD-43F7-A198-FDE88EA7C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44AE7-3E6B-41A3-AD33-44D2C8234953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32B0B-22A9-4E59-8487-88EF06D19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4A70B-1D60-4079-A75C-161476770E31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FCF8A-3658-427E-B6D2-AB19E20773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FAEEA-9541-4214-B731-DCAEB4DD935B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63860-2D94-4278-ACB9-391ACE6A1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D3D3E-9283-4DBD-B56E-1FAE1C7A8964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02F11-8A90-441B-9C69-FC3572321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FB1AA-1904-4C20-842B-044BE84F4C93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8A739-D571-4807-ABAC-BE2B2F8091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EA93F-887A-4D25-B484-F0BBAF0F3B6A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2E6B3-2A9B-4414-8BCE-6D2C39E33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7DAEB-3B43-49B8-B3D3-A26FA3A9AD4E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A86FC-DEAA-471C-ADA2-3C4AEC3A62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F9F7B-4236-4CC0-A56C-77E74160DE54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62F30-C5D6-4093-837B-47943195B5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488E0-90F7-4B90-893B-9A4F358DE112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57A86-7F8E-48E0-8F3B-D3F625EE70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3044A-6AF0-4003-9996-2FAFCFCA8F58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913A9-4850-4933-A6A7-9AA129920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B8B68-5959-46B2-8756-6AF20F98BC7C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E5452-3253-4147-A19D-9D9AC247B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84D94-D24E-44CF-B7FC-E781900797B2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06450-26E9-471E-879E-0D09D52E79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95125-1DB7-45E1-A178-9D6E18359D31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BE92C-7E14-450E-956B-23A197DBF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53CE3-A331-4918-A4CA-E57CFCBEEEF9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5F522-DC4E-4871-BC81-671C32F18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9A743-EF66-4818-9685-61B355B1F63C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FB18D-3F29-4E80-A16F-24279E4DE0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5E0E7-303D-4799-8AAF-B0ECD9B92D1D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49D24-55CC-469D-A875-67BF92F05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C03F2-0066-4F03-8C20-25DF77C30108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692BD-C7C1-4BB6-954D-8F37F0C18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E0D01-5854-426C-AEDD-E0A27C3F8CC3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0C044-2C6B-49AA-BB22-E1729676C2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65428-5A19-47C7-B523-4DCFE07B652A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C3290-D372-4B0C-839F-F965F6C4D6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2FB93A-BEEC-489E-86CD-22489C456899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75AF1B-890E-432A-A93F-701EFA106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1" r:id="rId2"/>
    <p:sldLayoutId id="2147483940" r:id="rId3"/>
    <p:sldLayoutId id="2147483939" r:id="rId4"/>
    <p:sldLayoutId id="2147483938" r:id="rId5"/>
    <p:sldLayoutId id="2147483937" r:id="rId6"/>
    <p:sldLayoutId id="2147483936" r:id="rId7"/>
    <p:sldLayoutId id="2147483935" r:id="rId8"/>
    <p:sldLayoutId id="2147483934" r:id="rId9"/>
    <p:sldLayoutId id="2147483933" r:id="rId10"/>
    <p:sldLayoutId id="2147483932" r:id="rId11"/>
  </p:sldLayoutIdLst>
  <p:transition spd="slow" advClick="0" advTm="400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316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1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8C4CBDE-A063-4B4D-AB21-3238E330D825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ADF18BA-973C-42E0-855D-EEF3266C85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3321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51" r:id="rId2"/>
    <p:sldLayoutId id="2147483950" r:id="rId3"/>
    <p:sldLayoutId id="2147483949" r:id="rId4"/>
    <p:sldLayoutId id="2147483948" r:id="rId5"/>
    <p:sldLayoutId id="2147483947" r:id="rId6"/>
    <p:sldLayoutId id="2147483946" r:id="rId7"/>
    <p:sldLayoutId id="2147483945" r:id="rId8"/>
    <p:sldLayoutId id="2147483969" r:id="rId9"/>
    <p:sldLayoutId id="2147483944" r:id="rId10"/>
    <p:sldLayoutId id="2147483943" r:id="rId11"/>
  </p:sldLayoutIdLst>
  <p:transition spd="slow" advClick="0" advTm="4000"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D2DA7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D2DA7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FADA7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5603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560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9D49E042-3D51-4766-A2AD-4FD2297A0B03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68810CDF-9119-4160-BFA6-AD017A1EA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560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57" r:id="rId2"/>
    <p:sldLayoutId id="2147483971" r:id="rId3"/>
    <p:sldLayoutId id="2147483956" r:id="rId4"/>
    <p:sldLayoutId id="2147483955" r:id="rId5"/>
    <p:sldLayoutId id="2147483954" r:id="rId6"/>
    <p:sldLayoutId id="2147483972" r:id="rId7"/>
    <p:sldLayoutId id="2147483973" r:id="rId8"/>
    <p:sldLayoutId id="2147483974" r:id="rId9"/>
    <p:sldLayoutId id="2147483953" r:id="rId10"/>
    <p:sldLayoutId id="2147483975" r:id="rId11"/>
  </p:sldLayoutIdLst>
  <p:transition spd="slow" advClick="0" advTm="400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789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DABE2A-CAB9-4794-B207-B6C8E03211AD}" type="datetimeFigureOut">
              <a:rPr lang="ru-RU"/>
              <a:pPr>
                <a:defRPr/>
              </a:pPr>
              <a:t>20.06.2014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3901F93-FFD7-49FC-8E7A-226D97755C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7" r:id="rId2"/>
    <p:sldLayoutId id="2147483966" r:id="rId3"/>
    <p:sldLayoutId id="2147483965" r:id="rId4"/>
    <p:sldLayoutId id="2147483964" r:id="rId5"/>
    <p:sldLayoutId id="2147483963" r:id="rId6"/>
    <p:sldLayoutId id="2147483962" r:id="rId7"/>
    <p:sldLayoutId id="2147483961" r:id="rId8"/>
    <p:sldLayoutId id="2147483960" r:id="rId9"/>
    <p:sldLayoutId id="2147483959" r:id="rId10"/>
    <p:sldLayoutId id="214748395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NULL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9.xml"/><Relationship Id="rId1" Type="http://schemas.openxmlformats.org/officeDocument/2006/relationships/themeOverride" Target="../theme/themeOverrid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5" y="404665"/>
            <a:ext cx="8392914" cy="15841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  <a:t>                                                       МБУ    «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  <a:t>Тахтамукайская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  <a:t>  МЦБС »</a:t>
            </a:r>
            <a:b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  <a:t>                                                       Центральная  детская  библиотека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916831"/>
            <a:ext cx="7992888" cy="460851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500" b="1" dirty="0" smtClean="0">
              <a:ln w="31550" cmpd="sng">
                <a:solidFill>
                  <a:schemeClr val="tx1"/>
                </a:solidFill>
                <a:prstDash val="solid"/>
              </a:ln>
              <a:solidFill>
                <a:srgbClr val="FF66CC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66CC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«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3399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49D74C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П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у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3399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т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0066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е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ш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EE151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е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45C5D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с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т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C88DE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в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3BE54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и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B9A3E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е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3399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9966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в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3399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99FF66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с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3399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к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FF66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33CC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з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к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0066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у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3399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66CC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i="1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i="1" dirty="0">
              <a:solidFill>
                <a:schemeClr val="tx1"/>
              </a:solidFill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i="1" dirty="0" smtClean="0">
                <a:solidFill>
                  <a:schemeClr val="tx1"/>
                </a:solidFill>
              </a:rPr>
              <a:t>Литературно - музыкальный  вечер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i="1" dirty="0" smtClean="0">
                <a:solidFill>
                  <a:schemeClr val="tx1"/>
                </a:solidFill>
              </a:rPr>
              <a:t>с  приглашением  писателя – Татьяны  Кулик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300" b="1" dirty="0" smtClean="0">
                <a:solidFill>
                  <a:schemeClr val="tx1"/>
                </a:solidFill>
              </a:rPr>
              <a:t>Аул  Тахтамукай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300" b="1" dirty="0" smtClean="0">
                <a:solidFill>
                  <a:schemeClr val="tx1"/>
                </a:solidFill>
              </a:rPr>
              <a:t>2014 г.</a:t>
            </a:r>
          </a:p>
        </p:txBody>
      </p:sp>
      <p:pic>
        <p:nvPicPr>
          <p:cNvPr id="5017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3284538"/>
            <a:ext cx="225742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33375"/>
            <a:ext cx="20097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/>
          </p:nvPr>
        </p:nvSpPr>
        <p:spPr>
          <a:xfrm>
            <a:off x="2268538" y="1484313"/>
            <a:ext cx="4657725" cy="29527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59395" name="Объект 2"/>
          <p:cNvSpPr>
            <a:spLocks noGrp="1"/>
          </p:cNvSpPr>
          <p:nvPr>
            <p:ph idx="1"/>
          </p:nvPr>
        </p:nvSpPr>
        <p:spPr>
          <a:xfrm>
            <a:off x="1042988" y="5732463"/>
            <a:ext cx="7127875" cy="576262"/>
          </a:xfrm>
        </p:spPr>
        <p:txBody>
          <a:bodyPr/>
          <a:lstStyle/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r>
              <a:rPr lang="ru-RU" sz="1600" b="1" smtClean="0"/>
              <a:t>Татьяна  Кулик  наслаждается  звуками  музыки</a:t>
            </a:r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</p:txBody>
      </p:sp>
      <p:pic>
        <p:nvPicPr>
          <p:cNvPr id="5" name="Рисунок 4" descr="C:\Users\Зайка\Documents\КУЛИК  Т.И\ФОТО\DSC00228.JPG"/>
          <p:cNvPicPr/>
          <p:nvPr/>
        </p:nvPicPr>
        <p:blipFill rotWithShape="1">
          <a:blip r:embed="rId3" cstate="print">
            <a:extLst>
              <a:ext uri="{BEBA8EAE-BF5A-486C-A8C5-ECC9F3942E4B}"/>
              <a:ext uri="{28A0092B-C50C-407E-A947-70E740481C1C}"/>
            </a:extLst>
          </a:blip>
          <a:srcRect l="3418" t="4275" b="3128"/>
          <a:stretch/>
        </p:blipFill>
        <p:spPr bwMode="auto">
          <a:xfrm>
            <a:off x="971600" y="1412776"/>
            <a:ext cx="7200000" cy="39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 cmpd="sng" algn="ctr">
            <a:solidFill>
              <a:srgbClr val="9DE105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/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6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Заголовок 1"/>
          <p:cNvSpPr>
            <a:spLocks noGrp="1"/>
          </p:cNvSpPr>
          <p:nvPr>
            <p:ph type="title"/>
          </p:nvPr>
        </p:nvSpPr>
        <p:spPr>
          <a:xfrm>
            <a:off x="2268538" y="1484313"/>
            <a:ext cx="4657725" cy="29527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60419" name="Объект 2"/>
          <p:cNvSpPr>
            <a:spLocks noGrp="1"/>
          </p:cNvSpPr>
          <p:nvPr>
            <p:ph idx="1"/>
          </p:nvPr>
        </p:nvSpPr>
        <p:spPr>
          <a:xfrm>
            <a:off x="1085850" y="5732463"/>
            <a:ext cx="7199313" cy="576262"/>
          </a:xfrm>
        </p:spPr>
        <p:txBody>
          <a:bodyPr/>
          <a:lstStyle/>
          <a:p>
            <a:pPr marL="0" indent="0" algn="ctr">
              <a:buClr>
                <a:srgbClr val="1B587C"/>
              </a:buClr>
              <a:buFont typeface="Wingdings 2" pitchFamily="18" charset="2"/>
              <a:buNone/>
            </a:pPr>
            <a:r>
              <a:rPr lang="ru-RU" sz="1600" b="1" smtClean="0"/>
              <a:t>Татьяна  Кулик  и  коллектив  Тахтамукайской  ЦДБ</a:t>
            </a:r>
          </a:p>
          <a:p>
            <a:pPr marL="0" indent="0" algn="ctr">
              <a:buClr>
                <a:srgbClr val="1B587C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1B587C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1B587C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1B587C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1B587C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1B587C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1B587C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1B587C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1B587C"/>
              </a:buClr>
              <a:buFont typeface="Wingdings 2" pitchFamily="18" charset="2"/>
              <a:buNone/>
            </a:pPr>
            <a:endParaRPr lang="ru-RU" sz="1600" b="1" smtClean="0"/>
          </a:p>
        </p:txBody>
      </p:sp>
      <p:pic>
        <p:nvPicPr>
          <p:cNvPr id="6" name="Рисунок 5" descr="C:\Users\Зайка\Documents\КУЛИК  Т.И\ФОТО\DSC00236.JPG"/>
          <p:cNvPicPr/>
          <p:nvPr/>
        </p:nvPicPr>
        <p:blipFill rotWithShape="1">
          <a:blip r:embed="rId3" cstate="print">
            <a:extLst>
              <a:ext uri="{BEBA8EAE-BF5A-486C-A8C5-ECC9F3942E4B}"/>
              <a:ext uri="{28A0092B-C50C-407E-A947-70E740481C1C}"/>
            </a:extLst>
          </a:blip>
          <a:srcRect r="3628"/>
          <a:stretch/>
        </p:blipFill>
        <p:spPr bwMode="auto">
          <a:xfrm>
            <a:off x="1085262" y="1484784"/>
            <a:ext cx="7200000" cy="39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C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/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6000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Заголовок 1"/>
          <p:cNvSpPr>
            <a:spLocks noGrp="1"/>
          </p:cNvSpPr>
          <p:nvPr>
            <p:ph type="title"/>
          </p:nvPr>
        </p:nvSpPr>
        <p:spPr>
          <a:xfrm>
            <a:off x="2268538" y="1484313"/>
            <a:ext cx="4657725" cy="29527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61443" name="Объект 2"/>
          <p:cNvSpPr>
            <a:spLocks noGrp="1"/>
          </p:cNvSpPr>
          <p:nvPr>
            <p:ph idx="1"/>
          </p:nvPr>
        </p:nvSpPr>
        <p:spPr>
          <a:xfrm>
            <a:off x="1042988" y="5732463"/>
            <a:ext cx="7127875" cy="576262"/>
          </a:xfrm>
        </p:spPr>
        <p:txBody>
          <a:bodyPr/>
          <a:lstStyle/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r>
              <a:rPr lang="ru-RU" sz="1600" b="1" smtClean="0"/>
              <a:t>Татьяна  Кулик  и  активные  участники  мероприятия</a:t>
            </a:r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</p:txBody>
      </p:sp>
      <p:pic>
        <p:nvPicPr>
          <p:cNvPr id="5" name="Рисунок 4" descr="C:\Users\Зайка\Documents\КУЛИК  Т.И\ФОТО\DSC00233.JPG"/>
          <p:cNvPicPr/>
          <p:nvPr/>
        </p:nvPicPr>
        <p:blipFill rotWithShape="1">
          <a:blip r:embed="rId3" cstate="print">
            <a:extLst>
              <a:ext uri="{BEBA8EAE-BF5A-486C-A8C5-ECC9F3942E4B}"/>
              <a:ext uri="{28A0092B-C50C-407E-A947-70E740481C1C}"/>
            </a:extLst>
          </a:blip>
          <a:srcRect r="3183" b="7604"/>
          <a:stretch/>
        </p:blipFill>
        <p:spPr bwMode="auto">
          <a:xfrm>
            <a:off x="1043608" y="1412776"/>
            <a:ext cx="7200000" cy="39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 cmpd="sng" algn="ctr">
            <a:solidFill>
              <a:srgbClr val="6699F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/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6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Заголовок 1"/>
          <p:cNvSpPr>
            <a:spLocks noGrp="1"/>
          </p:cNvSpPr>
          <p:nvPr>
            <p:ph type="title"/>
          </p:nvPr>
        </p:nvSpPr>
        <p:spPr>
          <a:xfrm>
            <a:off x="2268538" y="1484313"/>
            <a:ext cx="4657725" cy="29527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62467" name="Объект 2"/>
          <p:cNvSpPr>
            <a:spLocks noGrp="1"/>
          </p:cNvSpPr>
          <p:nvPr>
            <p:ph idx="1"/>
          </p:nvPr>
        </p:nvSpPr>
        <p:spPr>
          <a:xfrm>
            <a:off x="1042988" y="5876925"/>
            <a:ext cx="7127875" cy="431800"/>
          </a:xfrm>
        </p:spPr>
        <p:txBody>
          <a:bodyPr/>
          <a:lstStyle/>
          <a:p>
            <a:pPr marL="0" indent="0" algn="ctr">
              <a:buClr>
                <a:srgbClr val="E7BC29"/>
              </a:buClr>
              <a:buFont typeface="Wingdings 2" pitchFamily="18" charset="2"/>
              <a:buNone/>
            </a:pPr>
            <a:r>
              <a:rPr lang="ru-RU" sz="1600" b="1" smtClean="0"/>
              <a:t>Сфотографироваться  с  настоящей  сказочницей – большая  честь !</a:t>
            </a:r>
          </a:p>
          <a:p>
            <a:pPr marL="0" indent="0" algn="ctr">
              <a:buClr>
                <a:srgbClr val="E7BC2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E7BC2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E7BC2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E7BC2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E7BC2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E7BC2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E7BC2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E7BC2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E7BC2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E7BC2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E7BC29"/>
              </a:buClr>
              <a:buFont typeface="Wingdings 2" pitchFamily="18" charset="2"/>
              <a:buNone/>
            </a:pPr>
            <a:endParaRPr lang="ru-RU" sz="1600" b="1" smtClean="0"/>
          </a:p>
        </p:txBody>
      </p:sp>
      <p:pic>
        <p:nvPicPr>
          <p:cNvPr id="6" name="Рисунок 5" descr="C:\Users\Зайка\AppData\Local\Microsoft\Windows\Temporary Internet Files\Content.Word\фото0172-1.jpg"/>
          <p:cNvPicPr/>
          <p:nvPr/>
        </p:nvPicPr>
        <p:blipFill rotWithShape="1">
          <a:blip r:embed="rId3" cstate="print">
            <a:extLst>
              <a:ext uri="{BEBA8EAE-BF5A-486C-A8C5-ECC9F3942E4B}"/>
              <a:ext uri="{28A0092B-C50C-407E-A947-70E740481C1C}"/>
            </a:extLst>
          </a:blip>
          <a:srcRect t="284" r="7650" b="6324"/>
          <a:stretch/>
        </p:blipFill>
        <p:spPr bwMode="auto">
          <a:xfrm>
            <a:off x="1907704" y="1412776"/>
            <a:ext cx="5508000" cy="41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CC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/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6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Заголовок 1"/>
          <p:cNvSpPr>
            <a:spLocks noGrp="1"/>
          </p:cNvSpPr>
          <p:nvPr>
            <p:ph type="title"/>
          </p:nvPr>
        </p:nvSpPr>
        <p:spPr>
          <a:xfrm>
            <a:off x="2268538" y="1484313"/>
            <a:ext cx="4657725" cy="29527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63491" name="Объект 2"/>
          <p:cNvSpPr>
            <a:spLocks noGrp="1"/>
          </p:cNvSpPr>
          <p:nvPr>
            <p:ph idx="1"/>
          </p:nvPr>
        </p:nvSpPr>
        <p:spPr>
          <a:xfrm>
            <a:off x="468313" y="5589588"/>
            <a:ext cx="8207375" cy="863600"/>
          </a:xfrm>
        </p:spPr>
        <p:txBody>
          <a:bodyPr/>
          <a:lstStyle/>
          <a:p>
            <a:pPr marL="0" indent="0" algn="ctr">
              <a:buClr>
                <a:srgbClr val="A7EA52"/>
              </a:buClr>
              <a:buFont typeface="Wingdings 2" pitchFamily="18" charset="2"/>
              <a:buNone/>
            </a:pPr>
            <a:r>
              <a:rPr lang="ru-RU" sz="1700" b="1" smtClean="0"/>
              <a:t>После  премьеры  можно  и  отдохнуть.</a:t>
            </a:r>
          </a:p>
          <a:p>
            <a:pPr marL="0" indent="0" algn="ctr">
              <a:buClr>
                <a:srgbClr val="A7EA52"/>
              </a:buClr>
              <a:buFont typeface="Wingdings 2" pitchFamily="18" charset="2"/>
              <a:buNone/>
            </a:pPr>
            <a:r>
              <a:rPr lang="ru-RU" sz="1700" b="1" smtClean="0"/>
              <a:t>Сообцокова  Зара,  Ужбанокова  Заира,  Гатагогу  Зарина  и  Ачох Бислан</a:t>
            </a:r>
          </a:p>
          <a:p>
            <a:pPr marL="0" indent="0" algn="ctr">
              <a:buClr>
                <a:srgbClr val="A7EA52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A7EA52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A7EA52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A7EA52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A7EA52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A7EA52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A7EA52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A7EA52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A7EA52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A7EA52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A7EA52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A7EA52"/>
              </a:buClr>
              <a:buFont typeface="Wingdings 2" pitchFamily="18" charset="2"/>
              <a:buNone/>
            </a:pPr>
            <a:endParaRPr lang="ru-RU" sz="1600" b="1" smtClean="0"/>
          </a:p>
        </p:txBody>
      </p:sp>
      <p:pic>
        <p:nvPicPr>
          <p:cNvPr id="5" name="Рисунок 4" descr="C:\Users\Зайка\AppData\Local\Microsoft\Windows\Temporary Internet Files\Content.Word\фото0170.jpg"/>
          <p:cNvPicPr/>
          <p:nvPr/>
        </p:nvPicPr>
        <p:blipFill rotWithShape="1">
          <a:blip r:embed="rId3" cstate="print">
            <a:extLst>
              <a:ext uri="{BEBA8EAE-BF5A-486C-A8C5-ECC9F3942E4B}"/>
              <a:ext uri="{28A0092B-C50C-407E-A947-70E740481C1C}"/>
            </a:extLst>
          </a:blip>
          <a:srcRect l="1354" t="6626" r="7044"/>
          <a:stretch/>
        </p:blipFill>
        <p:spPr bwMode="auto">
          <a:xfrm>
            <a:off x="1835696" y="1175970"/>
            <a:ext cx="5508000" cy="41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/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6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/>
          </p:nvPr>
        </p:nvSpPr>
        <p:spPr>
          <a:xfrm>
            <a:off x="2268538" y="1484313"/>
            <a:ext cx="4657725" cy="29527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64515" name="Объект 2"/>
          <p:cNvSpPr>
            <a:spLocks noGrp="1"/>
          </p:cNvSpPr>
          <p:nvPr>
            <p:ph idx="1"/>
          </p:nvPr>
        </p:nvSpPr>
        <p:spPr>
          <a:xfrm>
            <a:off x="468313" y="5805488"/>
            <a:ext cx="8207375" cy="576262"/>
          </a:xfrm>
        </p:spPr>
        <p:txBody>
          <a:bodyPr/>
          <a:lstStyle/>
          <a:p>
            <a:pPr marL="0" indent="0" algn="ctr">
              <a:buClr>
                <a:srgbClr val="969696"/>
              </a:buClr>
              <a:buFont typeface="Wingdings 2" pitchFamily="18" charset="2"/>
              <a:buNone/>
            </a:pPr>
            <a:r>
              <a:rPr lang="ru-RU" sz="1600" b="1" smtClean="0"/>
              <a:t>Гатагогу  Зарина,  Татьяна  Кулик  и  Сообцокова  Зара</a:t>
            </a:r>
          </a:p>
          <a:p>
            <a:pPr marL="0" indent="0" algn="ctr">
              <a:buClr>
                <a:srgbClr val="969696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969696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969696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969696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969696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969696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969696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969696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969696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969696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969696"/>
              </a:buClr>
              <a:buFont typeface="Wingdings 2" pitchFamily="18" charset="2"/>
              <a:buNone/>
            </a:pPr>
            <a:endParaRPr lang="ru-RU" sz="1600" b="1" smtClean="0"/>
          </a:p>
        </p:txBody>
      </p:sp>
      <p:pic>
        <p:nvPicPr>
          <p:cNvPr id="6" name="Рисунок 5" descr="C:\Users\Зайка\AppData\Local\Microsoft\Windows\Temporary Internet Files\Content.Word\фото0175.jpg"/>
          <p:cNvPicPr/>
          <p:nvPr/>
        </p:nvPicPr>
        <p:blipFill rotWithShape="1">
          <a:blip r:embed="rId3" cstate="print">
            <a:extLst>
              <a:ext uri="{BEBA8EAE-BF5A-486C-A8C5-ECC9F3942E4B}"/>
              <a:ext uri="{28A0092B-C50C-407E-A947-70E740481C1C}"/>
            </a:extLst>
          </a:blip>
          <a:srcRect t="6640" r="8019"/>
          <a:stretch/>
        </p:blipFill>
        <p:spPr bwMode="auto">
          <a:xfrm>
            <a:off x="1835696" y="1340768"/>
            <a:ext cx="5508000" cy="41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C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/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600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Заголовок 1"/>
          <p:cNvSpPr>
            <a:spLocks noGrp="1"/>
          </p:cNvSpPr>
          <p:nvPr>
            <p:ph type="title"/>
          </p:nvPr>
        </p:nvSpPr>
        <p:spPr>
          <a:xfrm>
            <a:off x="2268538" y="1484313"/>
            <a:ext cx="4657725" cy="29527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65539" name="Объект 2"/>
          <p:cNvSpPr>
            <a:spLocks noGrp="1"/>
          </p:cNvSpPr>
          <p:nvPr>
            <p:ph idx="1"/>
          </p:nvPr>
        </p:nvSpPr>
        <p:spPr>
          <a:xfrm>
            <a:off x="468313" y="5805488"/>
            <a:ext cx="8207375" cy="576262"/>
          </a:xfrm>
        </p:spPr>
        <p:txBody>
          <a:bodyPr/>
          <a:lstStyle/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r>
              <a:rPr lang="ru-RU" sz="1600" b="1" smtClean="0"/>
              <a:t>Татьяна  Кулик  и  Сообцокова  Зара</a:t>
            </a:r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</p:txBody>
      </p:sp>
      <p:pic>
        <p:nvPicPr>
          <p:cNvPr id="5" name="Рисунок 4" descr="C:\Users\Зайка\AppData\Local\Microsoft\Windows\Temporary Internet Files\Content.Word\фото0177.jpg"/>
          <p:cNvPicPr/>
          <p:nvPr/>
        </p:nvPicPr>
        <p:blipFill rotWithShape="1">
          <a:blip r:embed="rId3" cstate="print">
            <a:extLst>
              <a:ext uri="{BEBA8EAE-BF5A-486C-A8C5-ECC9F3942E4B}"/>
              <a:ext uri="{28A0092B-C50C-407E-A947-70E740481C1C}"/>
            </a:extLst>
          </a:blip>
          <a:srcRect l="7871" t="6442"/>
          <a:stretch/>
        </p:blipFill>
        <p:spPr bwMode="auto">
          <a:xfrm>
            <a:off x="1835696" y="1268760"/>
            <a:ext cx="5508000" cy="41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/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6000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32856"/>
            <a:ext cx="8229600" cy="165618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cap="all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FF3399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До  новых  встреч !</a:t>
            </a:r>
            <a:endParaRPr lang="ru-RU" sz="4800" b="1" cap="all" dirty="0">
              <a:ln w="28575" cmpd="sng">
                <a:solidFill>
                  <a:schemeClr val="tx1"/>
                </a:solidFill>
                <a:prstDash val="solid"/>
              </a:ln>
              <a:solidFill>
                <a:srgbClr val="FF3399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5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732588" y="4724400"/>
            <a:ext cx="2020887" cy="1800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4176464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/>
            </a:r>
            <a:br>
              <a:rPr lang="ru-RU" sz="6000" b="1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</a:br>
            <a:r>
              <a:rPr lang="ru-RU" sz="6000" b="1" dirty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/>
            </a:r>
            <a:br>
              <a:rPr lang="ru-RU" sz="6000" b="1" dirty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</a:br>
            <a:r>
              <a:rPr lang="ru-RU" sz="6000" b="1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/>
            </a:r>
            <a:br>
              <a:rPr lang="ru-RU" sz="6000" b="1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</a:br>
            <a:r>
              <a:rPr lang="ru-RU" sz="6000" b="1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       </a:t>
            </a:r>
            <a:r>
              <a:rPr lang="ru-RU" sz="7300" b="1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Фотогалерея</a:t>
            </a:r>
            <a:endParaRPr lang="ru-RU" sz="7300" b="1" dirty="0">
              <a:ln w="1905"/>
              <a:solidFill>
                <a:srgbClr val="FF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5120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1879600"/>
            <a:ext cx="20097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500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Заголовок 1"/>
          <p:cNvSpPr>
            <a:spLocks noGrp="1"/>
          </p:cNvSpPr>
          <p:nvPr>
            <p:ph type="title"/>
          </p:nvPr>
        </p:nvSpPr>
        <p:spPr>
          <a:xfrm>
            <a:off x="1692275" y="1484313"/>
            <a:ext cx="6307138" cy="29527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52226" name="Объект 2"/>
          <p:cNvSpPr>
            <a:spLocks noGrp="1"/>
          </p:cNvSpPr>
          <p:nvPr>
            <p:ph idx="1"/>
          </p:nvPr>
        </p:nvSpPr>
        <p:spPr>
          <a:xfrm>
            <a:off x="971550" y="5805488"/>
            <a:ext cx="7192963" cy="503237"/>
          </a:xfrm>
        </p:spPr>
        <p:txBody>
          <a:bodyPr/>
          <a:lstStyle/>
          <a:p>
            <a:pPr marL="0" indent="0" algn="ctr">
              <a:buClr>
                <a:srgbClr val="B5AE53"/>
              </a:buClr>
              <a:buFont typeface="Wingdings 2" pitchFamily="18" charset="2"/>
              <a:buNone/>
            </a:pPr>
            <a:r>
              <a:rPr lang="ru-RU" sz="1600" b="1" smtClean="0"/>
              <a:t>Все   с   нетерпением   ждут   начала   « путешествия »</a:t>
            </a:r>
          </a:p>
          <a:p>
            <a:pPr marL="0" indent="0" algn="ctr">
              <a:buClr>
                <a:srgbClr val="B5AE53"/>
              </a:buClr>
              <a:buFont typeface="Wingdings 2" pitchFamily="18" charset="2"/>
              <a:buNone/>
            </a:pPr>
            <a:endParaRPr lang="ru-RU" sz="1600" b="1" smtClean="0"/>
          </a:p>
        </p:txBody>
      </p:sp>
      <p:pic>
        <p:nvPicPr>
          <p:cNvPr id="4" name="Рисунок 3" descr="C:\Users\Зайка\Documents\КУЛИК  Т.И\ФОТО\DSC00224.JPG"/>
          <p:cNvPicPr/>
          <p:nvPr/>
        </p:nvPicPr>
        <p:blipFill rotWithShape="1">
          <a:blip r:embed="rId3" cstate="print">
            <a:extLst>
              <a:ext uri="{BEBA8EAE-BF5A-486C-A8C5-ECC9F3942E4B}"/>
              <a:ext uri="{28A0092B-C50C-407E-A947-70E740481C1C}"/>
            </a:extLst>
          </a:blip>
          <a:srcRect l="759" t="1" r="2405" b="7478"/>
          <a:stretch/>
        </p:blipFill>
        <p:spPr bwMode="auto">
          <a:xfrm>
            <a:off x="976802" y="1412776"/>
            <a:ext cx="7200000" cy="39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 cmpd="sng" algn="ctr">
            <a:solidFill>
              <a:srgbClr val="30E434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/>
          </a:extLst>
        </p:spPr>
      </p:pic>
    </p:spTree>
  </p:cSld>
  <p:clrMapOvr>
    <a:masterClrMapping/>
  </p:clrMapOvr>
  <p:transition spd="slow" advClick="0" advTm="5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1"/>
          <p:cNvSpPr>
            <a:spLocks noGrp="1"/>
          </p:cNvSpPr>
          <p:nvPr>
            <p:ph type="title"/>
          </p:nvPr>
        </p:nvSpPr>
        <p:spPr>
          <a:xfrm>
            <a:off x="2268538" y="1484313"/>
            <a:ext cx="4657725" cy="29527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53250" name="Объект 2"/>
          <p:cNvSpPr>
            <a:spLocks noGrp="1"/>
          </p:cNvSpPr>
          <p:nvPr>
            <p:ph idx="1"/>
          </p:nvPr>
        </p:nvSpPr>
        <p:spPr>
          <a:xfrm>
            <a:off x="971550" y="5805488"/>
            <a:ext cx="7192963" cy="503237"/>
          </a:xfrm>
        </p:spPr>
        <p:txBody>
          <a:bodyPr/>
          <a:lstStyle/>
          <a:p>
            <a:pPr marL="0" indent="0" algn="ctr">
              <a:buClr>
                <a:srgbClr val="DE6C36"/>
              </a:buClr>
              <a:buFont typeface="Wingdings 2" pitchFamily="18" charset="2"/>
              <a:buNone/>
            </a:pPr>
            <a:r>
              <a:rPr lang="ru-RU" sz="1600" b="1" smtClean="0"/>
              <a:t>Юные  актёры  готовы  к  выступлению</a:t>
            </a:r>
          </a:p>
          <a:p>
            <a:pPr marL="0" indent="0" algn="ctr">
              <a:buClr>
                <a:srgbClr val="DE6C36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DE6C36"/>
              </a:buClr>
              <a:buFont typeface="Wingdings 2" pitchFamily="18" charset="2"/>
              <a:buNone/>
            </a:pPr>
            <a:endParaRPr lang="ru-RU" sz="1600" b="1" smtClean="0"/>
          </a:p>
        </p:txBody>
      </p:sp>
      <p:pic>
        <p:nvPicPr>
          <p:cNvPr id="5" name="Рисунок 4" descr="C:\Users\Зайка\Documents\КУЛИК  Т.И\ФОТО\DSC00231.JPG"/>
          <p:cNvPicPr/>
          <p:nvPr/>
        </p:nvPicPr>
        <p:blipFill rotWithShape="1">
          <a:blip r:embed="rId3" cstate="print">
            <a:extLst>
              <a:ext uri="{BEBA8EAE-BF5A-486C-A8C5-ECC9F3942E4B}"/>
              <a:ext uri="{28A0092B-C50C-407E-A947-70E740481C1C}"/>
            </a:extLst>
          </a:blip>
          <a:srcRect l="8101" t="10006" r="30000" b="1116"/>
          <a:stretch/>
        </p:blipFill>
        <p:spPr bwMode="auto">
          <a:xfrm>
            <a:off x="1835696" y="1196752"/>
            <a:ext cx="5616624" cy="42640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 cmpd="sng" algn="ctr">
            <a:solidFill>
              <a:srgbClr val="3326D8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/>
          </a:extLst>
        </p:spPr>
      </p:pic>
    </p:spTree>
  </p:cSld>
  <p:clrMapOvr>
    <a:masterClrMapping/>
  </p:clrMapOvr>
  <p:transition spd="slow" advClick="0" advTm="6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Заголовок 1"/>
          <p:cNvSpPr>
            <a:spLocks noGrp="1"/>
          </p:cNvSpPr>
          <p:nvPr>
            <p:ph type="title"/>
          </p:nvPr>
        </p:nvSpPr>
        <p:spPr>
          <a:xfrm>
            <a:off x="2268538" y="1484313"/>
            <a:ext cx="4657725" cy="29527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54274" name="Объект 2"/>
          <p:cNvSpPr>
            <a:spLocks noGrp="1"/>
          </p:cNvSpPr>
          <p:nvPr>
            <p:ph idx="1"/>
          </p:nvPr>
        </p:nvSpPr>
        <p:spPr>
          <a:xfrm>
            <a:off x="971550" y="5661025"/>
            <a:ext cx="7192963" cy="576263"/>
          </a:xfrm>
        </p:spPr>
        <p:txBody>
          <a:bodyPr/>
          <a:lstStyle/>
          <a:p>
            <a:pPr marL="0" indent="0" algn="ctr">
              <a:buClr>
                <a:srgbClr val="71685C"/>
              </a:buClr>
              <a:buFont typeface="Wingdings 2" pitchFamily="18" charset="2"/>
              <a:buNone/>
            </a:pPr>
            <a:r>
              <a:rPr lang="ru-RU" sz="1600" b="1" smtClean="0"/>
              <a:t>« Путешествие »   начинается</a:t>
            </a:r>
          </a:p>
          <a:p>
            <a:pPr marL="0" indent="0" algn="ctr">
              <a:buClr>
                <a:srgbClr val="71685C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71685C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71685C"/>
              </a:buClr>
              <a:buFont typeface="Wingdings 2" pitchFamily="18" charset="2"/>
              <a:buNone/>
            </a:pPr>
            <a:endParaRPr lang="ru-RU" sz="1600" b="1" smtClean="0"/>
          </a:p>
        </p:txBody>
      </p:sp>
      <p:pic>
        <p:nvPicPr>
          <p:cNvPr id="6" name="Рисунок 5" descr="C:\Users\Зайка\Documents\КУЛИК  Т.И\ФОТО\DSC00221.JPG"/>
          <p:cNvPicPr/>
          <p:nvPr/>
        </p:nvPicPr>
        <p:blipFill rotWithShape="1">
          <a:blip r:embed="rId3" cstate="print">
            <a:extLst>
              <a:ext uri="{BEBA8EAE-BF5A-486C-A8C5-ECC9F3942E4B}"/>
              <a:ext uri="{28A0092B-C50C-407E-A947-70E740481C1C}"/>
            </a:extLst>
          </a:blip>
          <a:srcRect l="1899" t="3668" r="1394" b="3629"/>
          <a:stretch/>
        </p:blipFill>
        <p:spPr bwMode="auto">
          <a:xfrm>
            <a:off x="971600" y="1412776"/>
            <a:ext cx="7200000" cy="39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 cmpd="sng" algn="ctr">
            <a:solidFill>
              <a:srgbClr val="FFFF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/>
          </a:extLst>
        </p:spPr>
      </p:pic>
    </p:spTree>
  </p:cSld>
  <p:clrMapOvr>
    <a:masterClrMapping/>
  </p:clrMapOvr>
  <p:transition spd="slow" advClick="0" advTm="6000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Заголовок 1"/>
          <p:cNvSpPr>
            <a:spLocks noGrp="1"/>
          </p:cNvSpPr>
          <p:nvPr>
            <p:ph type="title"/>
          </p:nvPr>
        </p:nvSpPr>
        <p:spPr>
          <a:xfrm>
            <a:off x="2268538" y="1484313"/>
            <a:ext cx="4657725" cy="29527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55299" name="Объект 2"/>
          <p:cNvSpPr>
            <a:spLocks noGrp="1"/>
          </p:cNvSpPr>
          <p:nvPr>
            <p:ph idx="1"/>
          </p:nvPr>
        </p:nvSpPr>
        <p:spPr>
          <a:xfrm>
            <a:off x="1042988" y="5661025"/>
            <a:ext cx="7127875" cy="792163"/>
          </a:xfrm>
        </p:spPr>
        <p:txBody>
          <a:bodyPr/>
          <a:lstStyle/>
          <a:p>
            <a:pPr marL="0" indent="0" algn="ctr">
              <a:buClr>
                <a:srgbClr val="7F8FA9"/>
              </a:buClr>
              <a:buFont typeface="Wingdings 2" pitchFamily="18" charset="2"/>
              <a:buNone/>
            </a:pPr>
            <a:r>
              <a:rPr lang="ru-RU" sz="1600" b="1" smtClean="0"/>
              <a:t>Инсценировка  сказки  Татьяны  Кулик </a:t>
            </a:r>
          </a:p>
          <a:p>
            <a:pPr marL="0" indent="0" algn="ctr">
              <a:buClr>
                <a:srgbClr val="7F8FA9"/>
              </a:buClr>
              <a:buFont typeface="Wingdings 2" pitchFamily="18" charset="2"/>
              <a:buNone/>
            </a:pPr>
            <a:r>
              <a:rPr lang="ru-RU" sz="1600" b="1" smtClean="0"/>
              <a:t>« Как  заслужить  хорошую  старость »</a:t>
            </a:r>
          </a:p>
          <a:p>
            <a:pPr marL="0" indent="0" algn="ctr">
              <a:buClr>
                <a:srgbClr val="7F8FA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7F8FA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7F8FA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7F8FA9"/>
              </a:buClr>
              <a:buFont typeface="Wingdings 2" pitchFamily="18" charset="2"/>
              <a:buNone/>
            </a:pPr>
            <a:endParaRPr lang="ru-RU" sz="1600" b="1" smtClean="0"/>
          </a:p>
        </p:txBody>
      </p:sp>
      <p:pic>
        <p:nvPicPr>
          <p:cNvPr id="5" name="Рисунок 4" descr="C:\Users\Зайка\Documents\КУЛИК  Т.И\ФОТО\DSC00225.JPG"/>
          <p:cNvPicPr/>
          <p:nvPr/>
        </p:nvPicPr>
        <p:blipFill rotWithShape="1">
          <a:blip r:embed="rId3" cstate="print">
            <a:extLst>
              <a:ext uri="{BEBA8EAE-BF5A-486C-A8C5-ECC9F3942E4B}"/>
              <a:ext uri="{28A0092B-C50C-407E-A947-70E740481C1C}"/>
            </a:extLst>
          </a:blip>
          <a:srcRect t="7719" r="3046" b="-206"/>
          <a:stretch/>
        </p:blipFill>
        <p:spPr bwMode="auto">
          <a:xfrm>
            <a:off x="971600" y="1412776"/>
            <a:ext cx="7200000" cy="39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EE221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/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6000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Заголовок 1"/>
          <p:cNvSpPr>
            <a:spLocks noGrp="1"/>
          </p:cNvSpPr>
          <p:nvPr>
            <p:ph type="title"/>
          </p:nvPr>
        </p:nvSpPr>
        <p:spPr>
          <a:xfrm>
            <a:off x="2268538" y="1484313"/>
            <a:ext cx="4657725" cy="29527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56323" name="Объект 2"/>
          <p:cNvSpPr>
            <a:spLocks noGrp="1"/>
          </p:cNvSpPr>
          <p:nvPr>
            <p:ph idx="1"/>
          </p:nvPr>
        </p:nvSpPr>
        <p:spPr>
          <a:xfrm>
            <a:off x="1076325" y="5661025"/>
            <a:ext cx="7200900" cy="647700"/>
          </a:xfrm>
        </p:spPr>
        <p:txBody>
          <a:bodyPr/>
          <a:lstStyle/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r>
              <a:rPr lang="ru-RU" sz="1600" b="1" smtClean="0"/>
              <a:t>Юные  художники  получили  заслуженные  награды</a:t>
            </a:r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FEB80A"/>
              </a:buClr>
              <a:buFont typeface="Wingdings 2" pitchFamily="18" charset="2"/>
              <a:buNone/>
            </a:pPr>
            <a:endParaRPr lang="ru-RU" sz="1600" b="1" smtClean="0"/>
          </a:p>
        </p:txBody>
      </p:sp>
      <p:pic>
        <p:nvPicPr>
          <p:cNvPr id="6" name="Рисунок 5" descr="C:\Users\Зайка\Documents\КУЛИК  Т.И\ФОТО\DSC00229.JPG"/>
          <p:cNvPicPr/>
          <p:nvPr/>
        </p:nvPicPr>
        <p:blipFill rotWithShape="1">
          <a:blip r:embed="rId3" cstate="print">
            <a:extLst>
              <a:ext uri="{BEBA8EAE-BF5A-486C-A8C5-ECC9F3942E4B}"/>
              <a:ext uri="{28A0092B-C50C-407E-A947-70E740481C1C}"/>
            </a:extLst>
          </a:blip>
          <a:srcRect l="3037" t="1575" b="6203"/>
          <a:stretch/>
        </p:blipFill>
        <p:spPr bwMode="auto">
          <a:xfrm>
            <a:off x="1076573" y="1412776"/>
            <a:ext cx="7200000" cy="39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 cmpd="sng" algn="ctr">
            <a:solidFill>
              <a:srgbClr val="FF66CC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/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6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/>
          </p:nvPr>
        </p:nvSpPr>
        <p:spPr>
          <a:xfrm>
            <a:off x="2268538" y="1484313"/>
            <a:ext cx="4657725" cy="29527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57347" name="Объект 2"/>
          <p:cNvSpPr>
            <a:spLocks noGrp="1"/>
          </p:cNvSpPr>
          <p:nvPr>
            <p:ph idx="1"/>
          </p:nvPr>
        </p:nvSpPr>
        <p:spPr>
          <a:xfrm>
            <a:off x="1076325" y="5589588"/>
            <a:ext cx="7146925" cy="719137"/>
          </a:xfrm>
        </p:spPr>
        <p:txBody>
          <a:bodyPr/>
          <a:lstStyle/>
          <a:p>
            <a:pPr marL="0" indent="0" algn="ctr">
              <a:buClr>
                <a:srgbClr val="E7BC29"/>
              </a:buClr>
              <a:buFont typeface="Wingdings 2" pitchFamily="18" charset="2"/>
              <a:buNone/>
            </a:pPr>
            <a:r>
              <a:rPr lang="ru-RU" sz="1600" b="1" smtClean="0"/>
              <a:t>Выступают  воспитанники</a:t>
            </a:r>
          </a:p>
          <a:p>
            <a:pPr marL="0" indent="0" algn="ctr">
              <a:buClr>
                <a:srgbClr val="E7BC29"/>
              </a:buClr>
              <a:buFont typeface="Wingdings 2" pitchFamily="18" charset="2"/>
              <a:buNone/>
            </a:pPr>
            <a:r>
              <a:rPr lang="ru-RU" sz="1600" b="1" smtClean="0"/>
              <a:t>преподавателя  Тахтамукайской  ДШИ  Ачмиз Ш.С.</a:t>
            </a:r>
          </a:p>
          <a:p>
            <a:pPr marL="0" indent="0" algn="ctr">
              <a:buClr>
                <a:srgbClr val="E7BC2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E7BC2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E7BC2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E7BC2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E7BC2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E7BC29"/>
              </a:buClr>
              <a:buFont typeface="Wingdings 2" pitchFamily="18" charset="2"/>
              <a:buNone/>
            </a:pPr>
            <a:endParaRPr lang="ru-RU" sz="1600" b="1" smtClean="0"/>
          </a:p>
        </p:txBody>
      </p:sp>
      <p:pic>
        <p:nvPicPr>
          <p:cNvPr id="5" name="Рисунок 4" descr="C:\Users\Зайка\Documents\КУЛИК  Т.И\ФОТО\DSC00226.JPG"/>
          <p:cNvPicPr/>
          <p:nvPr/>
        </p:nvPicPr>
        <p:blipFill rotWithShape="1">
          <a:blip r:embed="rId3" cstate="print">
            <a:extLst>
              <a:ext uri="{BEBA8EAE-BF5A-486C-A8C5-ECC9F3942E4B}"/>
              <a:ext uri="{28A0092B-C50C-407E-A947-70E740481C1C}"/>
            </a:extLst>
          </a:blip>
          <a:srcRect t="1" r="3165" b="7052"/>
          <a:stretch/>
        </p:blipFill>
        <p:spPr bwMode="auto">
          <a:xfrm>
            <a:off x="1023258" y="1333394"/>
            <a:ext cx="7200000" cy="39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99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/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6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1"/>
          <p:cNvSpPr>
            <a:spLocks noGrp="1"/>
          </p:cNvSpPr>
          <p:nvPr>
            <p:ph type="title"/>
          </p:nvPr>
        </p:nvSpPr>
        <p:spPr>
          <a:xfrm>
            <a:off x="2268538" y="1484313"/>
            <a:ext cx="4657725" cy="29527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58371" name="Объект 2"/>
          <p:cNvSpPr>
            <a:spLocks noGrp="1"/>
          </p:cNvSpPr>
          <p:nvPr>
            <p:ph idx="1"/>
          </p:nvPr>
        </p:nvSpPr>
        <p:spPr>
          <a:xfrm>
            <a:off x="1042988" y="5732463"/>
            <a:ext cx="7200900" cy="576262"/>
          </a:xfrm>
        </p:spPr>
        <p:txBody>
          <a:bodyPr/>
          <a:lstStyle/>
          <a:p>
            <a:pPr marL="0" indent="0" algn="ctr">
              <a:buClr>
                <a:srgbClr val="7F8FA9"/>
              </a:buClr>
              <a:buFont typeface="Wingdings 2" pitchFamily="18" charset="2"/>
              <a:buNone/>
            </a:pPr>
            <a:r>
              <a:rPr lang="ru-RU" sz="1600" b="1" smtClean="0"/>
              <a:t>« Чэщдэс »   продолжается…</a:t>
            </a:r>
          </a:p>
          <a:p>
            <a:pPr marL="0" indent="0" algn="ctr">
              <a:buClr>
                <a:srgbClr val="7F8FA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7F8FA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7F8FA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7F8FA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7F8FA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7F8FA9"/>
              </a:buClr>
              <a:buFont typeface="Wingdings 2" pitchFamily="18" charset="2"/>
              <a:buNone/>
            </a:pPr>
            <a:endParaRPr lang="ru-RU" sz="1600" b="1" smtClean="0"/>
          </a:p>
          <a:p>
            <a:pPr marL="0" indent="0" algn="ctr">
              <a:buClr>
                <a:srgbClr val="7F8FA9"/>
              </a:buClr>
              <a:buFont typeface="Wingdings 2" pitchFamily="18" charset="2"/>
              <a:buNone/>
            </a:pPr>
            <a:endParaRPr lang="ru-RU" sz="1600" b="1" smtClean="0"/>
          </a:p>
        </p:txBody>
      </p:sp>
      <p:pic>
        <p:nvPicPr>
          <p:cNvPr id="6" name="Рисунок 5" descr="C:\Users\Зайка\Documents\КУЛИК  Т.И\ФОТО\DSC00220.JPG"/>
          <p:cNvPicPr/>
          <p:nvPr/>
        </p:nvPicPr>
        <p:blipFill rotWithShape="1">
          <a:blip r:embed="rId3" cstate="print">
            <a:extLst>
              <a:ext uri="{BEBA8EAE-BF5A-486C-A8C5-ECC9F3942E4B}"/>
              <a:ext uri="{28A0092B-C50C-407E-A947-70E740481C1C}"/>
            </a:extLst>
          </a:blip>
          <a:srcRect l="3039" b="7604"/>
          <a:stretch/>
        </p:blipFill>
        <p:spPr bwMode="auto">
          <a:xfrm>
            <a:off x="1043608" y="1474381"/>
            <a:ext cx="7200000" cy="39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 cmpd="sng" algn="ctr">
            <a:solidFill>
              <a:srgbClr val="6600F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/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6000">
    <p:wipe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Волна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</a:themeOverride>
</file>

<file path=ppt/theme/themeOverride10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1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12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13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</a:themeOverride>
</file>

<file path=ppt/theme/themeOverride14.xml><?xml version="1.0" encoding="utf-8"?>
<a:themeOverride xmlns:a="http://schemas.openxmlformats.org/drawingml/2006/main">
  <a:clrScheme name="Серая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15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16.xml><?xml version="1.0" encoding="utf-8"?>
<a:themeOverride xmlns:a="http://schemas.openxmlformats.org/drawingml/2006/main">
  <a:clrScheme name="Остин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2.xml><?xml version="1.0" encoding="utf-8"?>
<a:themeOverride xmlns:a="http://schemas.openxmlformats.org/drawingml/2006/main">
  <a:clrScheme name="Аптека">
    <a:dk1>
      <a:sysClr val="windowText" lastClr="000000"/>
    </a:dk1>
    <a:lt1>
      <a:sysClr val="window" lastClr="FFFFFF"/>
    </a:lt1>
    <a:dk2>
      <a:srgbClr val="564B3C"/>
    </a:dk2>
    <a:lt2>
      <a:srgbClr val="ECEDD1"/>
    </a:lt2>
    <a:accent1>
      <a:srgbClr val="93A299"/>
    </a:accent1>
    <a:accent2>
      <a:srgbClr val="CF543F"/>
    </a:accent2>
    <a:accent3>
      <a:srgbClr val="B5AE53"/>
    </a:accent3>
    <a:accent4>
      <a:srgbClr val="848058"/>
    </a:accent4>
    <a:accent5>
      <a:srgbClr val="E8B54D"/>
    </a:accent5>
    <a:accent6>
      <a:srgbClr val="786C71"/>
    </a:accent6>
    <a:hlink>
      <a:srgbClr val="CCCC00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4.xml><?xml version="1.0" encoding="utf-8"?>
<a:themeOverride xmlns:a="http://schemas.openxmlformats.org/drawingml/2006/main">
  <a:clrScheme name="Кнопка">
    <a:dk1>
      <a:sysClr val="windowText" lastClr="000000"/>
    </a:dk1>
    <a:lt1>
      <a:sysClr val="window" lastClr="FFFFFF"/>
    </a:lt1>
    <a:dk2>
      <a:srgbClr val="465E9C"/>
    </a:dk2>
    <a:lt2>
      <a:srgbClr val="CCDDEA"/>
    </a:lt2>
    <a:accent1>
      <a:srgbClr val="FDA023"/>
    </a:accent1>
    <a:accent2>
      <a:srgbClr val="AA2B1E"/>
    </a:accent2>
    <a:accent3>
      <a:srgbClr val="71685C"/>
    </a:accent3>
    <a:accent4>
      <a:srgbClr val="64A73B"/>
    </a:accent4>
    <a:accent5>
      <a:srgbClr val="EB5605"/>
    </a:accent5>
    <a:accent6>
      <a:srgbClr val="B9CA1A"/>
    </a:accent6>
    <a:hlink>
      <a:srgbClr val="D83E2C"/>
    </a:hlink>
    <a:folHlink>
      <a:srgbClr val="ED7D27"/>
    </a:folHlink>
  </a:clrScheme>
</a:themeOverride>
</file>

<file path=ppt/theme/themeOverride5.xml><?xml version="1.0" encoding="utf-8"?>
<a:themeOverride xmlns:a="http://schemas.openxmlformats.org/drawingml/2006/main">
  <a:clrScheme name="Базовая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629DD1"/>
    </a:accent1>
    <a:accent2>
      <a:srgbClr val="297FD5"/>
    </a:accent2>
    <a:accent3>
      <a:srgbClr val="7F8FA9"/>
    </a:accent3>
    <a:accent4>
      <a:srgbClr val="4A66AC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6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7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8.xml><?xml version="1.0" encoding="utf-8"?>
<a:themeOverride xmlns:a="http://schemas.openxmlformats.org/drawingml/2006/main">
  <a:clrScheme name="Базовая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629DD1"/>
    </a:accent1>
    <a:accent2>
      <a:srgbClr val="297FD5"/>
    </a:accent2>
    <a:accent3>
      <a:srgbClr val="7F8FA9"/>
    </a:accent3>
    <a:accent4>
      <a:srgbClr val="4A66AC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9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</TotalTime>
  <Words>84</Words>
  <Application>Microsoft Office PowerPoint</Application>
  <PresentationFormat>Экран (4:3)</PresentationFormat>
  <Paragraphs>91</Paragraphs>
  <Slides>17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11</vt:i4>
      </vt:variant>
      <vt:variant>
        <vt:lpstr>Заголовки слайдов</vt:lpstr>
      </vt:variant>
      <vt:variant>
        <vt:i4>17</vt:i4>
      </vt:variant>
    </vt:vector>
  </HeadingPairs>
  <TitlesOfParts>
    <vt:vector size="34" baseType="lpstr">
      <vt:lpstr>Calibri</vt:lpstr>
      <vt:lpstr>Arial</vt:lpstr>
      <vt:lpstr>Constantia</vt:lpstr>
      <vt:lpstr>Wingdings 2</vt:lpstr>
      <vt:lpstr>Candara</vt:lpstr>
      <vt:lpstr>Symbol</vt:lpstr>
      <vt:lpstr>Тема Office</vt:lpstr>
      <vt:lpstr>Поток</vt:lpstr>
      <vt:lpstr>Волна</vt:lpstr>
      <vt:lpstr>1_Тема Office</vt:lpstr>
      <vt:lpstr>Поток</vt:lpstr>
      <vt:lpstr>Волна</vt:lpstr>
      <vt:lpstr>Волна</vt:lpstr>
      <vt:lpstr>Волна</vt:lpstr>
      <vt:lpstr>Волна</vt:lpstr>
      <vt:lpstr>Волна</vt:lpstr>
      <vt:lpstr>Волна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Рисуем  сказки  Татьяны  Кулик »</dc:title>
  <dc:creator>Зайка</dc:creator>
  <cp:lastModifiedBy>vsr</cp:lastModifiedBy>
  <cp:revision>39</cp:revision>
  <dcterms:created xsi:type="dcterms:W3CDTF">2014-04-18T20:22:23Z</dcterms:created>
  <dcterms:modified xsi:type="dcterms:W3CDTF">2014-06-20T06:18:59Z</dcterms:modified>
</cp:coreProperties>
</file>