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0" r:id="rId3"/>
    <p:sldId id="265" r:id="rId4"/>
    <p:sldId id="266" r:id="rId5"/>
    <p:sldId id="267" r:id="rId6"/>
    <p:sldId id="268" r:id="rId7"/>
    <p:sldId id="269" r:id="rId8"/>
    <p:sldId id="270" r:id="rId9"/>
    <p:sldId id="276" r:id="rId10"/>
    <p:sldId id="272" r:id="rId11"/>
    <p:sldId id="273" r:id="rId12"/>
    <p:sldId id="274" r:id="rId13"/>
    <p:sldId id="275" r:id="rId14"/>
    <p:sldId id="284" r:id="rId15"/>
    <p:sldId id="285" r:id="rId16"/>
    <p:sldId id="286" r:id="rId17"/>
    <p:sldId id="277" r:id="rId18"/>
    <p:sldId id="278" r:id="rId19"/>
    <p:sldId id="262" r:id="rId20"/>
    <p:sldId id="279" r:id="rId21"/>
    <p:sldId id="264" r:id="rId22"/>
    <p:sldId id="263" r:id="rId23"/>
    <p:sldId id="280" r:id="rId24"/>
    <p:sldId id="281" r:id="rId25"/>
    <p:sldId id="258" r:id="rId26"/>
    <p:sldId id="282" r:id="rId27"/>
    <p:sldId id="283" r:id="rId28"/>
    <p:sldId id="25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AAFF0B-73D8-470B-9432-3CEF9B321577}" type="datetimeFigureOut">
              <a:rPr lang="ru-RU" smtClean="0"/>
              <a:pPr/>
              <a:t>13.03.2014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89A5D9-9D3C-403B-9134-D438E4D46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plus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797152"/>
            <a:ext cx="84582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Book Antiqua" pitchFamily="18" charset="0"/>
                <a:cs typeface="Arabic Typesetting" pitchFamily="66" charset="-78"/>
              </a:rPr>
              <a:t>Преподобный </a:t>
            </a:r>
            <a:br>
              <a:rPr lang="ru-RU" sz="4000" b="1" dirty="0" smtClean="0">
                <a:latin typeface="Book Antiqua" pitchFamily="18" charset="0"/>
                <a:cs typeface="Arabic Typesetting" pitchFamily="66" charset="-78"/>
              </a:rPr>
            </a:br>
            <a:r>
              <a:rPr lang="ru-RU" sz="4000" b="1" dirty="0" smtClean="0">
                <a:latin typeface="Book Antiqua" pitchFamily="18" charset="0"/>
                <a:cs typeface="Arabic Typesetting" pitchFamily="66" charset="-78"/>
              </a:rPr>
              <a:t>Сергий  Радонежский </a:t>
            </a:r>
            <a:br>
              <a:rPr lang="ru-RU" sz="4000" b="1" dirty="0" smtClean="0">
                <a:latin typeface="Book Antiqua" pitchFamily="18" charset="0"/>
                <a:cs typeface="Arabic Typesetting" pitchFamily="66" charset="-78"/>
              </a:rPr>
            </a:br>
            <a:r>
              <a:rPr lang="ru-RU" sz="4000" b="1" dirty="0" smtClean="0">
                <a:latin typeface="Book Antiqua" pitchFamily="18" charset="0"/>
                <a:cs typeface="Arabic Typesetting" pitchFamily="66" charset="-78"/>
              </a:rPr>
              <a:t>и  </a:t>
            </a:r>
            <a:r>
              <a:rPr lang="ru-RU" sz="4000" b="1" dirty="0" err="1" smtClean="0">
                <a:latin typeface="Book Antiqua" pitchFamily="18" charset="0"/>
                <a:cs typeface="Arabic Typesetting" pitchFamily="66" charset="-78"/>
              </a:rPr>
              <a:t>кубань</a:t>
            </a:r>
            <a:endParaRPr lang="ru-RU" sz="4000" b="1" dirty="0">
              <a:latin typeface="Book Antiqua" pitchFamily="18" charset="0"/>
              <a:cs typeface="Arabic Typesetting" pitchFamily="66" charset="-78"/>
            </a:endParaRPr>
          </a:p>
        </p:txBody>
      </p:sp>
      <p:pic>
        <p:nvPicPr>
          <p:cNvPr id="4" name="Рисунок 3" descr="прп Сергий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332656"/>
            <a:ext cx="3960440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801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С. Дивноморское </a:t>
            </a:r>
            <a:r>
              <a:rPr lang="ru-RU" sz="2400" b="1" dirty="0" smtClean="0">
                <a:latin typeface="Book Antiqua" pitchFamily="18" charset="0"/>
              </a:rPr>
              <a:t>  </a:t>
            </a:r>
            <a:r>
              <a:rPr lang="ru-RU" sz="2400" b="1" dirty="0" err="1" smtClean="0">
                <a:latin typeface="Book Antiqua" pitchFamily="18" charset="0"/>
              </a:rPr>
              <a:t>геленджик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Храм  преподобного  </a:t>
            </a:r>
            <a:r>
              <a:rPr lang="ru-RU" sz="2000" b="1" dirty="0" err="1" smtClean="0">
                <a:latin typeface="Book Antiqua" pitchFamily="18" charset="0"/>
              </a:rPr>
              <a:t>сергия</a:t>
            </a:r>
            <a:r>
              <a:rPr lang="ru-RU" sz="2000" b="1" dirty="0" smtClean="0">
                <a:latin typeface="Book Antiqua" pitchFamily="18" charset="0"/>
              </a:rPr>
              <a:t>  </a:t>
            </a:r>
            <a:r>
              <a:rPr lang="ru-RU" sz="2000" b="1" dirty="0" err="1" smtClean="0">
                <a:latin typeface="Book Antiqua" pitchFamily="18" charset="0"/>
              </a:rPr>
              <a:t>радонежского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Освящен  в  2005 г.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5" name="Рисунок 4" descr="с. Дивноморское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556792"/>
            <a:ext cx="3888432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6" descr="с. Дивноморское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556792"/>
            <a:ext cx="3888432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Book Antiqua" pitchFamily="18" charset="0"/>
              </a:rPr>
              <a:t>Краснодар</a:t>
            </a:r>
            <a:r>
              <a:rPr lang="ru-RU" b="1" dirty="0" smtClean="0">
                <a:latin typeface="Book Antiqua" pitchFamily="18" charset="0"/>
              </a:rPr>
              <a:t/>
            </a:r>
            <a:br>
              <a:rPr lang="ru-RU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Свято-екатерининский собор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левый малый придел храма назван в честь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преподобного </a:t>
            </a:r>
            <a:r>
              <a:rPr lang="ru-RU" sz="2000" b="1" dirty="0" err="1" smtClean="0">
                <a:latin typeface="Book Antiqua" pitchFamily="18" charset="0"/>
              </a:rPr>
              <a:t>сергия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радонежского</a:t>
            </a: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4" name="Содержимое 3" descr="Храм Екатерин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412776"/>
            <a:ext cx="5688632" cy="5187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609600"/>
            <a:ext cx="3600400" cy="48006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Город Краснодар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п</a:t>
            </a:r>
            <a:r>
              <a:rPr lang="ru-RU" sz="2400" b="1" dirty="0" smtClean="0">
                <a:latin typeface="Book Antiqua" pitchFamily="18" charset="0"/>
              </a:rPr>
              <a:t>оселок Пашковский</a:t>
            </a:r>
          </a:p>
          <a:p>
            <a:pPr algn="ctr"/>
            <a:endParaRPr lang="ru-RU" sz="2400" b="1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Свято-Вознесенский </a:t>
            </a:r>
            <a:r>
              <a:rPr lang="ru-RU" sz="2000" dirty="0" smtClean="0">
                <a:latin typeface="Book Antiqua" pitchFamily="18" charset="0"/>
              </a:rPr>
              <a:t>храм</a:t>
            </a:r>
          </a:p>
          <a:p>
            <a:pPr algn="ct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400" dirty="0" smtClean="0">
                <a:latin typeface="Book Antiqua" pitchFamily="18" charset="0"/>
              </a:rPr>
              <a:t>Нижний храм освящен в честь Преподобного </a:t>
            </a:r>
          </a:p>
          <a:p>
            <a:pPr algn="ctr"/>
            <a:r>
              <a:rPr lang="ru-RU" sz="2400" dirty="0" smtClean="0">
                <a:latin typeface="Book Antiqua" pitchFamily="18" charset="0"/>
              </a:rPr>
              <a:t>Сергия Радонежского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8 июля  2007 года.</a:t>
            </a:r>
          </a:p>
          <a:p>
            <a:pPr algn="ctr"/>
            <a:endParaRPr lang="ru-RU" sz="2400" dirty="0">
              <a:latin typeface="Book Antiqua" pitchFamily="18" charset="0"/>
            </a:endParaRPr>
          </a:p>
        </p:txBody>
      </p:sp>
      <p:pic>
        <p:nvPicPr>
          <p:cNvPr id="5" name="Содержимое 4" descr="храм Вознесения пос.Пашковский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836712"/>
            <a:ext cx="4896544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20608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Краснодар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Строящийся </a:t>
            </a:r>
            <a:r>
              <a:rPr lang="ru-RU" sz="2000" b="1" dirty="0" err="1" smtClean="0">
                <a:latin typeface="Book Antiqua" pitchFamily="18" charset="0"/>
              </a:rPr>
              <a:t>Свято-сергиевский</a:t>
            </a:r>
            <a:r>
              <a:rPr lang="ru-RU" sz="2000" b="1" dirty="0" smtClean="0">
                <a:latin typeface="Book Antiqua" pitchFamily="18" charset="0"/>
              </a:rPr>
              <a:t> храм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основан 18 июля 2006 г. 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Содержимое 3" descr="г. Краснодаруу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060848"/>
            <a:ext cx="813690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68072" cy="8907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Станица отрадная </a:t>
            </a:r>
            <a:r>
              <a:rPr lang="ru-RU" sz="2400" b="1" dirty="0" err="1" smtClean="0">
                <a:latin typeface="Book Antiqua" pitchFamily="18" charset="0"/>
              </a:rPr>
              <a:t>отрадненский</a:t>
            </a:r>
            <a:r>
              <a:rPr lang="ru-RU" sz="2400" b="1" dirty="0" smtClean="0">
                <a:latin typeface="Book Antiqua" pitchFamily="18" charset="0"/>
              </a:rPr>
              <a:t> район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Приход храма святого преподобного Сергия Радонежского </a:t>
            </a:r>
            <a:endParaRPr lang="ru-RU" sz="1800" dirty="0">
              <a:latin typeface="Book Antiqua" pitchFamily="18" charset="0"/>
            </a:endParaRPr>
          </a:p>
        </p:txBody>
      </p:sp>
      <p:pic>
        <p:nvPicPr>
          <p:cNvPr id="4" name="Содержимое 3" descr="ст. Отрадн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700808"/>
            <a:ext cx="7128792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sz="2700" b="1" dirty="0" smtClean="0">
                <a:latin typeface="Times New Roman"/>
                <a:ea typeface="Calibri"/>
              </a:rPr>
              <a:t>станица </a:t>
            </a:r>
            <a:r>
              <a:rPr lang="ru-RU" sz="2700" b="1" dirty="0" err="1" smtClean="0">
                <a:latin typeface="Times New Roman"/>
                <a:ea typeface="Calibri"/>
              </a:rPr>
              <a:t>сергиевская</a:t>
            </a:r>
            <a:r>
              <a:rPr lang="ru-RU" sz="2700" b="1" dirty="0" smtClean="0">
                <a:latin typeface="Times New Roman"/>
                <a:ea typeface="Calibri"/>
              </a:rPr>
              <a:t> </a:t>
            </a:r>
            <a:r>
              <a:rPr lang="ru-RU" sz="2700" b="1" dirty="0" err="1" smtClean="0">
                <a:latin typeface="Times New Roman"/>
                <a:ea typeface="Calibri"/>
              </a:rPr>
              <a:t>Кореновского</a:t>
            </a:r>
            <a:r>
              <a:rPr lang="ru-RU" sz="2700" b="1" dirty="0" smtClean="0">
                <a:latin typeface="Times New Roman"/>
                <a:ea typeface="Calibri"/>
              </a:rPr>
              <a:t> района</a:t>
            </a:r>
            <a:br>
              <a:rPr lang="ru-RU" sz="2700" b="1" dirty="0" smtClean="0">
                <a:latin typeface="Times New Roman"/>
                <a:ea typeface="Calibri"/>
              </a:rPr>
            </a:br>
            <a:r>
              <a:rPr lang="ru-RU" sz="2000" b="1" dirty="0" smtClean="0">
                <a:latin typeface="Times New Roman"/>
                <a:ea typeface="Calibri"/>
              </a:rPr>
              <a:t/>
            </a:r>
            <a:br>
              <a:rPr lang="ru-RU" sz="2000" b="1" dirty="0" smtClean="0">
                <a:latin typeface="Times New Roman"/>
                <a:ea typeface="Calibri"/>
              </a:rPr>
            </a:br>
            <a:r>
              <a:rPr lang="ru-RU" sz="2200" dirty="0" smtClean="0">
                <a:latin typeface="Times New Roman"/>
                <a:ea typeface="Calibri"/>
              </a:rPr>
              <a:t>храм преподобного </a:t>
            </a:r>
            <a:r>
              <a:rPr lang="ru-RU" sz="2200" dirty="0" err="1" smtClean="0">
                <a:latin typeface="Times New Roman"/>
                <a:ea typeface="Calibri"/>
              </a:rPr>
              <a:t>сергия</a:t>
            </a:r>
            <a:r>
              <a:rPr lang="ru-RU" sz="2200" dirty="0" smtClean="0">
                <a:latin typeface="Times New Roman"/>
                <a:ea typeface="Calibri"/>
              </a:rPr>
              <a:t> </a:t>
            </a:r>
            <a:r>
              <a:rPr lang="ru-RU" sz="2200" dirty="0" err="1" smtClean="0">
                <a:latin typeface="Times New Roman"/>
                <a:ea typeface="Calibri"/>
              </a:rPr>
              <a:t>радонежского</a:t>
            </a:r>
            <a:endParaRPr lang="ru-RU" sz="2200" dirty="0"/>
          </a:p>
        </p:txBody>
      </p:sp>
      <p:pic>
        <p:nvPicPr>
          <p:cNvPr id="4" name="Содержимое 3" descr="ст. Сергиев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1" y="1554162"/>
            <a:ext cx="7121408" cy="4971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Book Antiqua" pitchFamily="18" charset="0"/>
              </a:rPr>
              <a:t>станица Эриванская </a:t>
            </a:r>
            <a:r>
              <a:rPr lang="ru-RU" sz="2700" b="1" dirty="0" err="1" smtClean="0">
                <a:latin typeface="Book Antiqua" pitchFamily="18" charset="0"/>
              </a:rPr>
              <a:t>Абинского</a:t>
            </a:r>
            <a:r>
              <a:rPr lang="ru-RU" sz="2700" b="1" dirty="0" smtClean="0">
                <a:latin typeface="Book Antiqua" pitchFamily="18" charset="0"/>
              </a:rPr>
              <a:t> района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200" dirty="0" smtClean="0">
                <a:latin typeface="Book Antiqua" pitchFamily="18" charset="0"/>
              </a:rPr>
              <a:t>храм преподобного </a:t>
            </a:r>
            <a:r>
              <a:rPr lang="ru-RU" sz="2200" dirty="0" err="1" smtClean="0">
                <a:latin typeface="Book Antiqua" pitchFamily="18" charset="0"/>
              </a:rPr>
              <a:t>сергия</a:t>
            </a:r>
            <a:r>
              <a:rPr lang="ru-RU" sz="2200" dirty="0" smtClean="0">
                <a:latin typeface="Book Antiqua" pitchFamily="18" charset="0"/>
              </a:rPr>
              <a:t> </a:t>
            </a:r>
            <a:r>
              <a:rPr lang="ru-RU" sz="2200" dirty="0" err="1" smtClean="0">
                <a:latin typeface="Book Antiqua" pitchFamily="18" charset="0"/>
              </a:rPr>
              <a:t>радонежского</a:t>
            </a:r>
            <a:endParaRPr lang="ru-RU" sz="2200" dirty="0">
              <a:latin typeface="Book Antiqua" pitchFamily="18" charset="0"/>
            </a:endParaRPr>
          </a:p>
        </p:txBody>
      </p:sp>
      <p:pic>
        <p:nvPicPr>
          <p:cNvPr id="4" name="Содержимое 3" descr="ст. Эриван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72816"/>
            <a:ext cx="597666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10676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Book Antiqua" pitchFamily="18" charset="0"/>
              </a:rPr>
              <a:t>Поселок лебяжий остров </a:t>
            </a:r>
            <a:r>
              <a:rPr lang="ru-RU" sz="1800" b="1" dirty="0" err="1" smtClean="0">
                <a:latin typeface="Book Antiqua" pitchFamily="18" charset="0"/>
              </a:rPr>
              <a:t>брюховецкий</a:t>
            </a:r>
            <a:r>
              <a:rPr lang="ru-RU" sz="1800" b="1" dirty="0" smtClean="0">
                <a:latin typeface="Book Antiqua" pitchFamily="18" charset="0"/>
              </a:rPr>
              <a:t> район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200" b="1" dirty="0" smtClean="0">
                <a:latin typeface="Book Antiqua" pitchFamily="18" charset="0"/>
              </a:rPr>
              <a:t>черноморская </a:t>
            </a:r>
            <a:r>
              <a:rPr lang="ru-RU" sz="1200" b="1" dirty="0" err="1" smtClean="0">
                <a:latin typeface="Book Antiqua" pitchFamily="18" charset="0"/>
              </a:rPr>
              <a:t>Екатерино-лебяжская</a:t>
            </a:r>
            <a:r>
              <a:rPr lang="ru-RU" sz="1200" b="1" dirty="0" smtClean="0">
                <a:latin typeface="Book Antiqua" pitchFamily="18" charset="0"/>
              </a:rPr>
              <a:t> общежительная пустынь кубанской области, </a:t>
            </a:r>
            <a:r>
              <a:rPr lang="en-US" sz="1200" b="1" dirty="0" smtClean="0">
                <a:latin typeface="Book Antiqua" pitchFamily="18" charset="0"/>
              </a:rPr>
              <a:t>XIX</a:t>
            </a:r>
            <a:r>
              <a:rPr lang="ru-RU" sz="1200" b="1" dirty="0" smtClean="0">
                <a:latin typeface="Book Antiqua" pitchFamily="18" charset="0"/>
              </a:rPr>
              <a:t> в.</a:t>
            </a: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В возрождающейся обители будет построен храм  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преподобного </a:t>
            </a:r>
            <a:r>
              <a:rPr lang="ru-RU" sz="1800" b="1" dirty="0" err="1" smtClean="0">
                <a:latin typeface="Book Antiqua" pitchFamily="18" charset="0"/>
              </a:rPr>
              <a:t>сергия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800" b="1" dirty="0" err="1" smtClean="0">
                <a:latin typeface="Book Antiqua" pitchFamily="18" charset="0"/>
              </a:rPr>
              <a:t>радонежского</a:t>
            </a:r>
            <a:r>
              <a:rPr lang="ru-RU" sz="1800" b="1" dirty="0" smtClean="0">
                <a:latin typeface="Book Antiqua" pitchFamily="18" charset="0"/>
              </a:rPr>
              <a:t>.</a:t>
            </a: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6" name="Содержимое 5" descr="Лебяж. пустын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772816"/>
            <a:ext cx="6408712" cy="4741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Book Antiqua" pitchFamily="18" charset="0"/>
              </a:rPr>
              <a:t>Станица </a:t>
            </a:r>
            <a:r>
              <a:rPr lang="ru-RU" sz="2700" b="1" dirty="0" smtClean="0">
                <a:latin typeface="Book Antiqua" pitchFamily="18" charset="0"/>
              </a:rPr>
              <a:t>выселки</a:t>
            </a:r>
            <a:r>
              <a:rPr lang="ru-RU" sz="2200" b="1" dirty="0" smtClean="0">
                <a:latin typeface="Book Antiqua" pitchFamily="18" charset="0"/>
              </a:rPr>
              <a:t/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2200" dirty="0" smtClean="0">
                <a:latin typeface="Book Antiqua" pitchFamily="18" charset="0"/>
              </a:rPr>
              <a:t>памятник преподобному </a:t>
            </a:r>
            <a:r>
              <a:rPr lang="ru-RU" sz="2200" dirty="0" err="1" smtClean="0">
                <a:latin typeface="Book Antiqua" pitchFamily="18" charset="0"/>
              </a:rPr>
              <a:t>сергию</a:t>
            </a:r>
            <a:r>
              <a:rPr lang="ru-RU" sz="2200" dirty="0" smtClean="0">
                <a:latin typeface="Book Antiqua" pitchFamily="18" charset="0"/>
              </a:rPr>
              <a:t> </a:t>
            </a:r>
            <a:r>
              <a:rPr lang="ru-RU" sz="2200" dirty="0" err="1" smtClean="0">
                <a:latin typeface="Book Antiqua" pitchFamily="18" charset="0"/>
              </a:rPr>
              <a:t>радонежскому</a:t>
            </a: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 Открыт 8 октября 2013 г. на территории школы № 17.</a:t>
            </a:r>
            <a:br>
              <a:rPr lang="ru-RU" sz="2000" dirty="0" smtClean="0">
                <a:latin typeface="Book Antiqua" pitchFamily="18" charset="0"/>
              </a:rPr>
            </a:br>
            <a:endParaRPr lang="ru-RU" sz="2000" dirty="0">
              <a:latin typeface="Book Antiqua" pitchFamily="18" charset="0"/>
            </a:endParaRPr>
          </a:p>
        </p:txBody>
      </p:sp>
      <p:pic>
        <p:nvPicPr>
          <p:cNvPr id="4" name="Содержимое 3" descr="Памятн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554162"/>
            <a:ext cx="7200800" cy="4755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latin typeface="Book Antiqua" pitchFamily="18" charset="0"/>
              </a:rPr>
              <a:t>Кубанские иконописцы</a:t>
            </a:r>
            <a:r>
              <a:rPr lang="ru-RU" sz="2200" b="1" dirty="0" smtClean="0">
                <a:latin typeface="Book Antiqua" pitchFamily="18" charset="0"/>
              </a:rPr>
              <a:t/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/>
            </a:r>
            <a:br>
              <a:rPr lang="ru-RU" sz="16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георгий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иващенко</a:t>
            </a:r>
            <a:r>
              <a:rPr lang="ru-RU" sz="2000" b="1" dirty="0" smtClean="0">
                <a:latin typeface="Book Antiqua" pitchFamily="18" charset="0"/>
              </a:rPr>
              <a:t> (1950-2007)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протоиерей, заслуженный художник России</a:t>
            </a:r>
            <a:br>
              <a:rPr lang="ru-RU" sz="2000" b="1" dirty="0" smtClean="0">
                <a:latin typeface="Book Antiqua" pitchFamily="18" charset="0"/>
              </a:rPr>
            </a:b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4" name="Содержимое 3" descr="тт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628800"/>
            <a:ext cx="1944216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рр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340768"/>
            <a:ext cx="2160240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ооо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581128"/>
            <a:ext cx="3312368" cy="191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648072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Book Antiqua" pitchFamily="18" charset="0"/>
              </a:rPr>
              <a:t>Троице-сергиева</a:t>
            </a:r>
            <a:r>
              <a:rPr lang="ru-RU" b="1" dirty="0" smtClean="0">
                <a:latin typeface="Book Antiqua" pitchFamily="18" charset="0"/>
              </a:rPr>
              <a:t>  лавра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4" name="Содержимое 3" descr="Лавра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8424936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Book Antiqua" pitchFamily="18" charset="0"/>
              </a:rPr>
              <a:t>Георгий Иващенко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Преподобный </a:t>
            </a:r>
            <a:r>
              <a:rPr lang="ru-RU" sz="2000" b="1" dirty="0" err="1" smtClean="0">
                <a:latin typeface="Book Antiqua" pitchFamily="18" charset="0"/>
              </a:rPr>
              <a:t>сергий</a:t>
            </a:r>
            <a:r>
              <a:rPr lang="ru-RU" sz="2000" b="1" dirty="0" smtClean="0">
                <a:latin typeface="Book Antiqua" pitchFamily="18" charset="0"/>
              </a:rPr>
              <a:t> Радонежский</a:t>
            </a: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4" name="Содержимое 3" descr="икона Г. Иващен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556792"/>
            <a:ext cx="403244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Кубанские иконописцы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2200" b="1" dirty="0" smtClean="0">
                <a:latin typeface="Book Antiqua" pitchFamily="18" charset="0"/>
              </a:rPr>
              <a:t>  Владимир Бутов </a:t>
            </a: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лауреат  Общероссийской Национальной премии 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«Человек года- 2004»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6" name="Содержимое 5" descr="В. Бутовккк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2060848"/>
            <a:ext cx="633670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Book Antiqua" pitchFamily="18" charset="0"/>
              </a:rPr>
              <a:t>Владимир</a:t>
            </a:r>
            <a:r>
              <a:rPr lang="ru-RU" sz="1800" b="1" dirty="0" smtClean="0">
                <a:latin typeface="Book Antiqua" pitchFamily="18" charset="0"/>
              </a:rPr>
              <a:t>  Бутов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Содержимое 3" descr="нн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19872" y="1484784"/>
            <a:ext cx="2592288" cy="4176464"/>
          </a:xfrm>
        </p:spPr>
      </p:pic>
      <p:sp>
        <p:nvSpPr>
          <p:cNvPr id="6" name="TextBox 5"/>
          <p:cNvSpPr txBox="1"/>
          <p:nvPr/>
        </p:nvSpPr>
        <p:spPr>
          <a:xfrm>
            <a:off x="2627784" y="5949280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Book Antiqua" pitchFamily="18" charset="0"/>
              </a:rPr>
              <a:t>Святой Сергий Радонежский</a:t>
            </a:r>
            <a:endParaRPr lang="ru-RU" sz="20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нва-студ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268761"/>
            <a:ext cx="7344816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80648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Book Antiqua" pitchFamily="18" charset="0"/>
              </a:rPr>
              <a:t>РАБОТЫ ДЕТЕЙ ИНВА-СТУДИЯ (КРАСНОДАР)</a:t>
            </a:r>
          </a:p>
          <a:p>
            <a:pPr algn="ctr"/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sz="1600" dirty="0" smtClean="0">
                <a:latin typeface="Book Antiqua" pitchFamily="18" charset="0"/>
              </a:rPr>
              <a:t>И. ВОРОНЦОВА СВЯТО-ТРОИЦКАЯ СЕРГИЕВА ЛАВРА</a:t>
            </a: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087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Book Antiqua" pitchFamily="18" charset="0"/>
              </a:rPr>
              <a:t>РАБОТЫ ДЕТЕЙ </a:t>
            </a:r>
            <a:r>
              <a:rPr lang="ru-RU" sz="2200" b="1" dirty="0" err="1" smtClean="0">
                <a:latin typeface="Book Antiqua" pitchFamily="18" charset="0"/>
              </a:rPr>
              <a:t>Инва-студия</a:t>
            </a:r>
            <a:r>
              <a:rPr lang="ru-RU" sz="2200" b="1" dirty="0" smtClean="0">
                <a:latin typeface="Book Antiqua" pitchFamily="18" charset="0"/>
              </a:rPr>
              <a:t> (КРАСНОДАР)</a:t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Святой </a:t>
            </a:r>
            <a:r>
              <a:rPr lang="ru-RU" sz="1800" b="1" dirty="0" err="1" smtClean="0">
                <a:latin typeface="Book Antiqua" pitchFamily="18" charset="0"/>
              </a:rPr>
              <a:t>сергий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800" b="1" dirty="0" err="1" smtClean="0">
                <a:latin typeface="Book Antiqua" pitchFamily="18" charset="0"/>
              </a:rPr>
              <a:t>радонежский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6" name="Содержимое 5" descr="Инва-студия 2 РП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47864" y="1124744"/>
            <a:ext cx="2736304" cy="5043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6309320"/>
            <a:ext cx="6552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Book Antiqua" pitchFamily="18" charset="0"/>
              </a:rPr>
              <a:t>Р. МАЦАКЯН</a:t>
            </a: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ctr"/>
            <a:endParaRPr lang="ru-RU" sz="2800" dirty="0" smtClean="0">
              <a:latin typeface="Book Antiqua" pitchFamily="18" charset="0"/>
            </a:endParaRPr>
          </a:p>
          <a:p>
            <a:pPr algn="ctr"/>
            <a:endParaRPr lang="ru-RU" sz="2800" dirty="0" smtClean="0"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Хор 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Свято-Троицкой 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Сергиевой Лавры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 на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Кубани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(1 – 5 марта 2000 года)</a:t>
            </a:r>
          </a:p>
          <a:p>
            <a:pPr algn="ctr"/>
            <a:endParaRPr lang="ru-RU" sz="2800" dirty="0">
              <a:latin typeface="Book Antiqua" pitchFamily="18" charset="0"/>
            </a:endParaRPr>
          </a:p>
        </p:txBody>
      </p:sp>
      <p:pic>
        <p:nvPicPr>
          <p:cNvPr id="5" name="Содержимое 4" descr="Хор Лавры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548680"/>
            <a:ext cx="4464497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3682752" cy="5328592"/>
          </a:xfrm>
        </p:spPr>
        <p:txBody>
          <a:bodyPr>
            <a:noAutofit/>
          </a:bodyPr>
          <a:lstStyle/>
          <a:p>
            <a:endParaRPr lang="ru-RU" sz="2000" dirty="0" smtClean="0">
              <a:latin typeface="Book Antiqua" pitchFamily="18" charset="0"/>
            </a:endParaRPr>
          </a:p>
          <a:p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latin typeface="Book Antiqua" pitchFamily="18" charset="0"/>
              </a:rPr>
              <a:t>10 </a:t>
            </a:r>
            <a:r>
              <a:rPr lang="ru-RU" sz="2000" dirty="0" smtClean="0">
                <a:latin typeface="Book Antiqua" pitchFamily="18" charset="0"/>
              </a:rPr>
              <a:t>октября 2013 года в Краснодаре прошли </a:t>
            </a:r>
            <a:r>
              <a:rPr lang="en-US" sz="2000" dirty="0" smtClean="0">
                <a:latin typeface="Book Antiqua" pitchFamily="18" charset="0"/>
              </a:rPr>
              <a:t>XIX </a:t>
            </a:r>
            <a:r>
              <a:rPr lang="ru-RU" sz="2000" dirty="0" smtClean="0">
                <a:latin typeface="Book Antiqua" pitchFamily="18" charset="0"/>
              </a:rPr>
              <a:t> </a:t>
            </a:r>
            <a:r>
              <a:rPr lang="ru-RU" sz="2000" dirty="0" err="1" smtClean="0">
                <a:latin typeface="Book Antiqua" pitchFamily="18" charset="0"/>
              </a:rPr>
              <a:t>Всекубанские</a:t>
            </a:r>
            <a:r>
              <a:rPr lang="ru-RU" sz="2000" dirty="0" smtClean="0">
                <a:latin typeface="Book Antiqua" pitchFamily="18" charset="0"/>
              </a:rPr>
              <a:t> духовно-образовательные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Кирилло-Мефодиевские чтения.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Их тема – </a:t>
            </a:r>
          </a:p>
          <a:p>
            <a:pPr algn="ctr"/>
            <a:r>
              <a:rPr lang="ru-RU" sz="2000" dirty="0" smtClean="0">
                <a:latin typeface="Book Antiqua" pitchFamily="18" charset="0"/>
              </a:rPr>
              <a:t>«</a:t>
            </a:r>
            <a:r>
              <a:rPr lang="ru-RU" sz="2400" b="1" dirty="0" smtClean="0">
                <a:latin typeface="Book Antiqua" pitchFamily="18" charset="0"/>
              </a:rPr>
              <a:t>Преподобный Сергий. Русь, наследие, современность, будущее». 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5" name="Содержимое 4" descr="Кир-Меф.чтения 10 окт.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764704"/>
            <a:ext cx="3816424" cy="49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440160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 </a:t>
            </a:r>
            <a:r>
              <a:rPr lang="ru-RU" sz="1400" b="1" dirty="0" smtClean="0">
                <a:latin typeface="Book Antiqua" pitchFamily="18" charset="0"/>
              </a:rPr>
              <a:t>награждены орденом преподобного Сергия </a:t>
            </a:r>
            <a:r>
              <a:rPr lang="ru-RU" sz="1400" b="1" dirty="0" err="1" smtClean="0">
                <a:latin typeface="Book Antiqua" pitchFamily="18" charset="0"/>
              </a:rPr>
              <a:t>радонежского</a:t>
            </a:r>
            <a:r>
              <a:rPr lang="ru-RU" sz="1400" b="1" dirty="0" smtClean="0">
                <a:latin typeface="Book Antiqua" pitchFamily="18" charset="0"/>
              </a:rPr>
              <a:t>:</a:t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>митрополит Екатеринодарский и Кубанский Исидор (</a:t>
            </a:r>
            <a:r>
              <a:rPr lang="en-US" sz="1400" b="1" dirty="0" smtClean="0">
                <a:latin typeface="Book Antiqua" pitchFamily="18" charset="0"/>
              </a:rPr>
              <a:t>I </a:t>
            </a:r>
            <a:r>
              <a:rPr lang="ru-RU" sz="1400" b="1" dirty="0" smtClean="0">
                <a:latin typeface="Book Antiqua" pitchFamily="18" charset="0"/>
              </a:rPr>
              <a:t>и</a:t>
            </a:r>
            <a:r>
              <a:rPr lang="en-US" sz="1400" b="1" dirty="0" smtClean="0">
                <a:latin typeface="Book Antiqua" pitchFamily="18" charset="0"/>
              </a:rPr>
              <a:t> II</a:t>
            </a:r>
            <a:r>
              <a:rPr lang="ru-RU" sz="1400" b="1" dirty="0" smtClean="0">
                <a:latin typeface="Book Antiqua" pitchFamily="18" charset="0"/>
              </a:rPr>
              <a:t> степени), губернатор Кубани А.Н. Ткачев,  председатель ЗСК В.А. Бекетов, глава г. Краснодара В.Л. Евланов,  атаман ККВ Н.А. </a:t>
            </a:r>
            <a:r>
              <a:rPr lang="ru-RU" sz="1400" b="1" dirty="0" err="1" smtClean="0">
                <a:latin typeface="Book Antiqua" pitchFamily="18" charset="0"/>
              </a:rPr>
              <a:t>Долуда</a:t>
            </a:r>
            <a:r>
              <a:rPr lang="ru-RU" sz="1400" b="1" dirty="0" smtClean="0">
                <a:latin typeface="Book Antiqua" pitchFamily="18" charset="0"/>
              </a:rPr>
              <a:t>,  писатель В.Н. Лихоносов и многие-многие другие.</a:t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endParaRPr lang="ru-RU" sz="1200" b="1" dirty="0">
              <a:latin typeface="Book Antiqua" pitchFamily="18" charset="0"/>
            </a:endParaRPr>
          </a:p>
        </p:txBody>
      </p:sp>
      <p:pic>
        <p:nvPicPr>
          <p:cNvPr id="4" name="Содержимое 3" descr="Орден преподобного Сергия Радонежског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700808"/>
            <a:ext cx="394318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авра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40960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</a:t>
            </a:r>
            <a:r>
              <a:rPr lang="ru-RU" sz="2400" b="1" dirty="0" smtClean="0">
                <a:latin typeface="Book Antiqua" pitchFamily="18" charset="0"/>
              </a:rPr>
              <a:t>Усть-Лабинск</a:t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Храм </a:t>
            </a:r>
            <a:r>
              <a:rPr lang="ru-RU" sz="2000" b="1" dirty="0" smtClean="0">
                <a:latin typeface="Book Antiqua" pitchFamily="18" charset="0"/>
              </a:rPr>
              <a:t>преподобного </a:t>
            </a:r>
            <a:r>
              <a:rPr lang="ru-RU" sz="2000" b="1" dirty="0" err="1" smtClean="0">
                <a:latin typeface="Book Antiqua" pitchFamily="18" charset="0"/>
              </a:rPr>
              <a:t>сергия</a:t>
            </a: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радонежского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</a:t>
            </a:r>
            <a:r>
              <a:rPr lang="ru-RU" sz="1800" b="1" dirty="0" smtClean="0">
                <a:latin typeface="Book Antiqua" pitchFamily="18" charset="0"/>
              </a:rPr>
              <a:t>освящен 15 июля 2007 г.</a:t>
            </a:r>
            <a:endParaRPr lang="ru-RU" sz="1800" b="1" dirty="0">
              <a:latin typeface="Book Antiqua" pitchFamily="18" charset="0"/>
            </a:endParaRPr>
          </a:p>
        </p:txBody>
      </p:sp>
      <p:pic>
        <p:nvPicPr>
          <p:cNvPr id="4" name="Содержимое 3" descr="Усть-Лабинс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8352928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 </a:t>
            </a:r>
            <a:r>
              <a:rPr lang="ru-RU" sz="2700" b="1" dirty="0" smtClean="0">
                <a:latin typeface="Book Antiqua" pitchFamily="18" charset="0"/>
              </a:rPr>
              <a:t>станица ярославская </a:t>
            </a:r>
            <a:r>
              <a:rPr lang="ru-RU" sz="2700" b="1" dirty="0" err="1" smtClean="0">
                <a:latin typeface="Book Antiqua" pitchFamily="18" charset="0"/>
              </a:rPr>
              <a:t>мостовский</a:t>
            </a:r>
            <a:r>
              <a:rPr lang="ru-RU" sz="2700" b="1" dirty="0" smtClean="0">
                <a:latin typeface="Book Antiqua" pitchFamily="18" charset="0"/>
              </a:rPr>
              <a:t> район</a:t>
            </a:r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2200" b="1" dirty="0" err="1" smtClean="0">
                <a:latin typeface="Book Antiqua" pitchFamily="18" charset="0"/>
              </a:rPr>
              <a:t>свято-сергиевский</a:t>
            </a:r>
            <a:r>
              <a:rPr lang="ru-RU" sz="2200" b="1" dirty="0" smtClean="0">
                <a:latin typeface="Book Antiqua" pitchFamily="18" charset="0"/>
              </a:rPr>
              <a:t> храм</a:t>
            </a:r>
            <a:br>
              <a:rPr lang="ru-RU" sz="22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построен в 1869 г.</a:t>
            </a:r>
            <a:endParaRPr lang="ru-RU" sz="2000" b="1" dirty="0">
              <a:latin typeface="Book Antiqua" pitchFamily="18" charset="0"/>
            </a:endParaRPr>
          </a:p>
        </p:txBody>
      </p:sp>
      <p:pic>
        <p:nvPicPr>
          <p:cNvPr id="6" name="Содержимое 5" descr="ст. Ярослав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484784"/>
            <a:ext cx="3960440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805264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err="1" smtClean="0">
                <a:latin typeface="Book Antiqua" pitchFamily="18" charset="0"/>
              </a:rPr>
              <a:t>Екатеринодар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 </a:t>
            </a:r>
            <a:r>
              <a:rPr lang="ru-RU" sz="1600" b="1" dirty="0" smtClean="0">
                <a:latin typeface="Book Antiqua" pitchFamily="18" charset="0"/>
              </a:rPr>
              <a:t>кубанское Александровское реальное училище</a:t>
            </a:r>
            <a:br>
              <a:rPr lang="ru-RU" sz="16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> Открыто в 1890 г. </a:t>
            </a:r>
            <a:br>
              <a:rPr lang="ru-RU" sz="1600" b="1" dirty="0" smtClean="0">
                <a:latin typeface="Book Antiqua" pitchFamily="18" charset="0"/>
              </a:rPr>
            </a:br>
            <a:r>
              <a:rPr lang="ru-RU" sz="1600" b="1" dirty="0" smtClean="0">
                <a:latin typeface="Book Antiqua" pitchFamily="18" charset="0"/>
              </a:rPr>
              <a:t>В центре:</a:t>
            </a: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Домовая Сергиевская церковь 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4" name="Содержимое 3" descr="Реальное училище 1ссс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332656"/>
            <a:ext cx="7632848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альное училище 2щщщ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569032" cy="6389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Book Antiqua" pitchFamily="18" charset="0"/>
              </a:rPr>
              <a:t>Кубанское </a:t>
            </a:r>
            <a:r>
              <a:rPr lang="ru-RU" sz="2000" b="1" dirty="0" err="1" smtClean="0">
                <a:latin typeface="Book Antiqua" pitchFamily="18" charset="0"/>
              </a:rPr>
              <a:t>александровское</a:t>
            </a:r>
            <a:r>
              <a:rPr lang="ru-RU" sz="2000" b="1" dirty="0" smtClean="0">
                <a:latin typeface="Book Antiqua" pitchFamily="18" charset="0"/>
              </a:rPr>
              <a:t> реальное училище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/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2200" b="1" dirty="0" smtClean="0">
                <a:latin typeface="Book Antiqua" pitchFamily="18" charset="0"/>
              </a:rPr>
              <a:t>Домовая церковь</a:t>
            </a:r>
            <a:endParaRPr lang="ru-RU" sz="2200" b="1" dirty="0">
              <a:latin typeface="Book Antiqua" pitchFamily="18" charset="0"/>
            </a:endParaRPr>
          </a:p>
        </p:txBody>
      </p:sp>
      <p:pic>
        <p:nvPicPr>
          <p:cNvPr id="4" name="Содержимое 3" descr="Реальное училище 3сс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7704856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2400" b="1" dirty="0" err="1" smtClean="0">
                <a:latin typeface="Book Antiqua" pitchFamily="18" charset="0"/>
              </a:rPr>
              <a:t>геленджик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Черниговское подворье </a:t>
            </a:r>
            <a:r>
              <a:rPr lang="ru-RU" sz="2000" b="1" dirty="0" err="1" smtClean="0">
                <a:latin typeface="Book Antiqua" pitchFamily="18" charset="0"/>
              </a:rPr>
              <a:t>троице-сергиевой</a:t>
            </a:r>
            <a:r>
              <a:rPr lang="ru-RU" sz="2000" b="1" dirty="0" smtClean="0">
                <a:latin typeface="Book Antiqua" pitchFamily="18" charset="0"/>
              </a:rPr>
              <a:t> лавры 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>храм во имя св. мученика князя </a:t>
            </a:r>
            <a:r>
              <a:rPr lang="ru-RU" sz="1400" b="1" dirty="0" err="1" smtClean="0">
                <a:latin typeface="Book Antiqua" pitchFamily="18" charset="0"/>
              </a:rPr>
              <a:t>михаила</a:t>
            </a:r>
            <a:r>
              <a:rPr lang="ru-RU" sz="1400" b="1" dirty="0" smtClean="0">
                <a:latin typeface="Book Antiqua" pitchFamily="18" charset="0"/>
              </a:rPr>
              <a:t> черниговского </a:t>
            </a:r>
            <a:r>
              <a:rPr lang="ru-RU" sz="1800" b="1" dirty="0" smtClean="0">
                <a:latin typeface="Book Antiqua" pitchFamily="18" charset="0"/>
              </a:rPr>
              <a:t/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400" b="1" dirty="0" smtClean="0">
                <a:latin typeface="Book Antiqua" pitchFamily="18" charset="0"/>
              </a:rPr>
              <a:t>передан черниговскому скиту в 1995 г.</a:t>
            </a:r>
            <a:br>
              <a:rPr lang="ru-RU" sz="1400" b="1" dirty="0" smtClean="0">
                <a:latin typeface="Book Antiqua" pitchFamily="18" charset="0"/>
              </a:rPr>
            </a:br>
            <a:r>
              <a:rPr lang="ru-RU" sz="1400" b="1" dirty="0" smtClean="0">
                <a:latin typeface="Book Antiqua" pitchFamily="18" charset="0"/>
              </a:rPr>
              <a:t> </a:t>
            </a:r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4" name="Содержимое 3" descr="подвлрье Чернигов. скита Лавр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554162"/>
            <a:ext cx="7632848" cy="4899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9675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  </a:t>
            </a:r>
            <a:r>
              <a:rPr lang="ru-RU" sz="2400" b="1" dirty="0" err="1" smtClean="0">
                <a:latin typeface="Book Antiqua" pitchFamily="18" charset="0"/>
              </a:rPr>
              <a:t>геленджик</a:t>
            </a:r>
            <a:r>
              <a:rPr lang="ru-RU" sz="2400" b="1" dirty="0" smtClean="0">
                <a:latin typeface="Book Antiqua" pitchFamily="18" charset="0"/>
              </a:rPr>
              <a:t/>
            </a:r>
            <a:br>
              <a:rPr lang="ru-RU" sz="24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с. Михайловский перевал</a:t>
            </a:r>
            <a:r>
              <a:rPr lang="ru-RU" sz="2800" b="1" dirty="0" smtClean="0">
                <a:latin typeface="Book Antiqua" pitchFamily="18" charset="0"/>
              </a:rPr>
              <a:t/>
            </a:r>
            <a:br>
              <a:rPr lang="ru-RU" sz="2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Часовня преподобного </a:t>
            </a:r>
            <a:r>
              <a:rPr lang="ru-RU" sz="1800" b="1" dirty="0" err="1" smtClean="0">
                <a:latin typeface="Book Antiqua" pitchFamily="18" charset="0"/>
              </a:rPr>
              <a:t>сергия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800" b="1" dirty="0" err="1" smtClean="0">
                <a:latin typeface="Book Antiqua" pitchFamily="18" charset="0"/>
              </a:rPr>
              <a:t>радонежского</a:t>
            </a:r>
            <a:r>
              <a:rPr lang="ru-RU" sz="1800" b="1" dirty="0" smtClean="0">
                <a:latin typeface="Book Antiqua" pitchFamily="18" charset="0"/>
              </a:rPr>
              <a:t> 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 </a:t>
            </a:r>
            <a:r>
              <a:rPr lang="ru-RU" sz="1400" b="1" dirty="0" smtClean="0">
                <a:latin typeface="Book Antiqua" pitchFamily="18" charset="0"/>
              </a:rPr>
              <a:t>построена в 1997 г.</a:t>
            </a:r>
            <a:endParaRPr lang="ru-RU" sz="1400" b="1" dirty="0">
              <a:latin typeface="Book Antiqua" pitchFamily="18" charset="0"/>
            </a:endParaRPr>
          </a:p>
        </p:txBody>
      </p:sp>
      <p:pic>
        <p:nvPicPr>
          <p:cNvPr id="4" name="Содержимое 3" descr="Часовня Михайловский перев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412776"/>
            <a:ext cx="5544616" cy="511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1321</TotalTime>
  <Words>145</Words>
  <Application>Microsoft Office PowerPoint</Application>
  <PresentationFormat>Экран (4:3)</PresentationFormat>
  <Paragraphs>49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Преподобный  Сергий  Радонежский  и  кубань</vt:lpstr>
      <vt:lpstr>Троице-сергиева  лавра</vt:lpstr>
      <vt:lpstr> Усть-Лабинск Храм преподобного сергия радонежского  освящен 15 июля 2007 г.</vt:lpstr>
      <vt:lpstr> станица ярославская мостовский район свято-сергиевский храм построен в 1869 г.</vt:lpstr>
      <vt:lpstr>Екатеринодар   кубанское Александровское реальное училище  Открыто в 1890 г.  В центре: Домовая Сергиевская церковь  </vt:lpstr>
      <vt:lpstr>Слайд 6</vt:lpstr>
      <vt:lpstr>Кубанское александровское реальное училище   Домовая церковь</vt:lpstr>
      <vt:lpstr> геленджик Черниговское подворье троице-сергиевой лавры  храм во имя св. мученика князя михаила черниговского   передан черниговскому скиту в 1995 г.  </vt:lpstr>
      <vt:lpstr>  геленджик  с. Михайловский перевал Часовня преподобного сергия радонежского   построена в 1997 г.</vt:lpstr>
      <vt:lpstr> С. Дивноморское   геленджик Храм  преподобного  сергия  радонежского  Освящен  в  2005 г.</vt:lpstr>
      <vt:lpstr>Краснодар Свято-екатерининский собор левый малый придел храма назван в честь  преподобного сергия радонежского</vt:lpstr>
      <vt:lpstr>Слайд 12</vt:lpstr>
      <vt:lpstr>Краснодар Строящийся Свято-сергиевский храм   основан 18 июля 2006 г. </vt:lpstr>
      <vt:lpstr>Станица отрадная отрадненский район  Приход храма святого преподобного Сергия Радонежского </vt:lpstr>
      <vt:lpstr> станица сергиевская Кореновского района  храм преподобного сергия радонежского</vt:lpstr>
      <vt:lpstr>станица Эриванская Абинского района  храм преподобного сергия радонежского</vt:lpstr>
      <vt:lpstr>Поселок лебяжий остров брюховецкий район  черноморская Екатерино-лебяжская общежительная пустынь кубанской области, XIX в. В возрождающейся обители будет построен храм   преподобного сергия радонежского. </vt:lpstr>
      <vt:lpstr>Станица выселки памятник преподобному сергию радонежскому  Открыт 8 октября 2013 г. на территории школы № 17. </vt:lpstr>
      <vt:lpstr>Кубанские иконописцы   георгий иващенко (1950-2007)   протоиерей, заслуженный художник России </vt:lpstr>
      <vt:lpstr>Георгий Иващенко  Преподобный сергий Радонежский</vt:lpstr>
      <vt:lpstr>Кубанские иконописцы    Владимир Бутов  лауреат  Общероссийской Национальной премии  «Человек года- 2004»</vt:lpstr>
      <vt:lpstr>Владимир  Бутов</vt:lpstr>
      <vt:lpstr>Слайд 23</vt:lpstr>
      <vt:lpstr>РАБОТЫ ДЕТЕЙ Инва-студия (КРАСНОДАР)  Святой сергий радонежский</vt:lpstr>
      <vt:lpstr>Слайд 25</vt:lpstr>
      <vt:lpstr>Слайд 26</vt:lpstr>
      <vt:lpstr> награждены орденом преподобного Сергия радонежского:  митрополит Екатеринодарский и Кубанский Исидор (I и II степени), губернатор Кубани А.Н. Ткачев,  председатель ЗСК В.А. Бекетов, глава г. Краснодара В.Л. Евланов,  атаман ККВ Н.А. Долуда,  писатель В.Н. Лихоносов и многие-многие другие.  </vt:lpstr>
      <vt:lpstr>Слайд 28</vt:lpstr>
    </vt:vector>
  </TitlesOfParts>
  <Company>Библиотека им.А.С.Пушкина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Преподобный Сергий Радонежский и кубань</dc:title>
  <dc:creator>Library</dc:creator>
  <cp:lastModifiedBy>Library</cp:lastModifiedBy>
  <cp:revision>185</cp:revision>
  <dcterms:created xsi:type="dcterms:W3CDTF">2014-03-01T11:20:25Z</dcterms:created>
  <dcterms:modified xsi:type="dcterms:W3CDTF">2014-03-13T12:07:11Z</dcterms:modified>
</cp:coreProperties>
</file>