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0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00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42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3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45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10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216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305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407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87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5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88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83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4632" cy="36724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ИСТОЧНИК  МУДРОСТИ  </a:t>
            </a:r>
            <a:b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ДЛЯ  НОВЫХ  ПОКОЛЕНИЙ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Редкие издания произведений </a:t>
            </a:r>
            <a:b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Л.Н. Толстого </a:t>
            </a:r>
            <a:b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 фонде Краснодарской краевой 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универсальной научной 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библиотеки 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им</a:t>
            </a: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. А.С. Пушкина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2290" name="Picture 2" descr="C:\Users\Public\Documents\Выставки\Толстой Л. Н\leo-tolstoy-igor-kisl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83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9442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«Войну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мир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иллюстрировал Александр Петрович Апсит (1880-1944). Художник подготовил свой цикл рисунков к роману по заказу И. Сытина специально для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этого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издания.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Оно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стало первым и единственным иллюстрированным изданием «Войны и мира», вышедшим до 1917 г. </a:t>
            </a:r>
          </a:p>
        </p:txBody>
      </p:sp>
      <p:pic>
        <p:nvPicPr>
          <p:cNvPr id="9219" name="Picture 3" descr="D:\Users\vav\Downloads\IMG_42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674" y="2276872"/>
            <a:ext cx="3059519" cy="430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Users\vav\Downloads\IMG_42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61" y="2276872"/>
            <a:ext cx="3177613" cy="430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Users\vav\Downloads\IMG_42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" y="2276872"/>
            <a:ext cx="2890448" cy="4308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54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3681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Л. Н. Толстого давно уже стали достоянием всемирной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неоднократно переиздавались.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велика ценность сохранившихся до нашего времени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дореволюционных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изданий великого писателя.</a:t>
            </a:r>
          </a:p>
        </p:txBody>
      </p:sp>
      <p:pic>
        <p:nvPicPr>
          <p:cNvPr id="10242" name="Picture 2" descr="D:\Users\vav\Downloads\IMG_4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023" y="1988840"/>
            <a:ext cx="4968551" cy="457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62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бюджетное учреждение культуры Краснодарского края «Краснодарская краевая универсальная научная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библиотека </a:t>
            </a:r>
            <a: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имени А.С. Пушкина»</a:t>
            </a:r>
            <a:br>
              <a:rPr lang="ru-RU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График </a:t>
            </a:r>
            <a:r>
              <a:rPr lang="ru-RU" sz="2000" b="1" dirty="0">
                <a:solidFill>
                  <a:srgbClr val="FF0000"/>
                </a:solidFill>
              </a:rPr>
              <a:t>работы библиотеки: ежедневно с 9.30 до 19.00 часов, кроме пятницы и последнего дня месяца.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Адрес: г. Краснодар, ул. Красная, дом 8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  <a:latin typeface="Gabriola" panose="04040605051002020D02" pitchFamily="82" charset="0"/>
            </a:endParaRPr>
          </a:p>
        </p:txBody>
      </p:sp>
      <p:pic>
        <p:nvPicPr>
          <p:cNvPr id="11266" name="Picture 2" descr="C:\Users\Public\Documents\Выставки\Толстой Л. Н\knig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106" y="2780928"/>
            <a:ext cx="4375246" cy="344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71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4725144"/>
            <a:ext cx="9036496" cy="2016223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публикации произведений Льва Толстого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появлялись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популярных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 время журналах.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1865 г. в «Русском вестнике» Михаила Каткова был напечатан отрывок из романа «Война и мир»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названием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1805 год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изданием роман вышел в 1868 г.</a:t>
            </a:r>
          </a:p>
          <a:p>
            <a:pPr marL="0" indent="0" algn="ctr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16632"/>
            <a:ext cx="2971128" cy="479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D:\Users\vav\Downloads\IMG_42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6632"/>
            <a:ext cx="2967512" cy="4785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4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4998326"/>
            <a:ext cx="8928992" cy="1743042"/>
          </a:xfrm>
        </p:spPr>
        <p:txBody>
          <a:bodyPr>
            <a:normAutofit/>
          </a:bodyPr>
          <a:lstStyle/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1870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Лев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Николаевич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задумал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 о частной жизни </a:t>
            </a: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отношениях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современников, но к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своего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замысла приступил </a:t>
            </a: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 1873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Роман «Анна Каренина» издавался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частям, первая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была напечатана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№ 1 журнала «Русский вестник» за 1875 г. 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Users\vav\Downloads\IMG_42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9706"/>
            <a:ext cx="3190753" cy="480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Users\vav\Downloads\IMG_42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9706"/>
            <a:ext cx="3195822" cy="480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10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3960440" cy="632271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сочинений при жизни писателя выходили несколько раз.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издание «Сочинений» Льва Толстого было осуществлено его супругой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Софьей Андреевной Толстой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1886 году.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томов были напечатаны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Москве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Типографии 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А.И. Мамонтова и К°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260648"/>
            <a:ext cx="4392488" cy="63367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D:\Users\vav\Downloads\IMG_42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4233347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6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536504" cy="659735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почве искреннего стремления к нравственному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Толстой отрицал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установившиеся формы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государственной, общественной и религиозной жизни. Значительная часть взглядов Толстого не могла получить открытого выражения в России и в полном виде была изложена только в заграничных изданиях его религиозно-социальных трактатов. После 1905 г.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переиздания в России многих произведений Толстого,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запрещенных цензурой.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1906 году петербургский издатель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Е.В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Герцик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выпустил </a:t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«Полное собрание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сочинений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Толстого, вышедших за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границей».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томов вышли в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1906-1908 гг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260648"/>
            <a:ext cx="3898776" cy="612068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D:\Users\vav\Downloads\IMG_4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056852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04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293096"/>
            <a:ext cx="8352928" cy="230425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сочинений Л.Н. Толстого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важное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место занимают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религиозно-философские произведения.</a:t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 автор в конце жизни ставил их намного выше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своих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всемирно известных романов.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приверженцев религиозно-нравственного учения Льва Толстого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популярностью пользовались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книги «В чём моя вера», «Исповедь» и др.</a:t>
            </a:r>
          </a:p>
        </p:txBody>
      </p:sp>
      <p:pic>
        <p:nvPicPr>
          <p:cNvPr id="4098" name="Picture 2" descr="D:\Users\vav\Downloads\IMG_42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8"/>
            <a:ext cx="263256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Users\vav\Downloads\IMG_42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0648"/>
            <a:ext cx="267312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Users\vav\Downloads\IMG_42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514" y="260649"/>
            <a:ext cx="2441479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17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4675431"/>
            <a:ext cx="8640960" cy="2137946"/>
          </a:xfrm>
        </p:spPr>
        <p:txBody>
          <a:bodyPr>
            <a:normAutofit lnSpcReduction="10000"/>
          </a:bodyPr>
          <a:lstStyle/>
          <a:p>
            <a:pPr marL="0" indent="457200" algn="ctr">
              <a:spcBef>
                <a:spcPts val="0"/>
              </a:spcBef>
              <a:buNone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1911-1912 годах вышел в свет уникальный трехтомник «Посмертных художественных произведений Льва Николаевича Толстого». Издание было осуществлено дочерью великого писателя - Александрой Львовной Толстой, при участии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В.Г.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Черткова, которому автор завещал просмотр и редактирование всех произведений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ctr">
              <a:spcBef>
                <a:spcPts val="0"/>
              </a:spcBef>
              <a:buNone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воле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писателя,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обороте титульного листа помещен текст: «Перепечатывать разрешается безвозмездно».</a:t>
            </a:r>
          </a:p>
        </p:txBody>
      </p:sp>
      <p:pic>
        <p:nvPicPr>
          <p:cNvPr id="6146" name="Picture 2" descr="D:\Users\vav\Downloads\IMG_42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7"/>
            <a:ext cx="3096344" cy="432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Users\vav\Downloads\IMG_42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7787"/>
            <a:ext cx="3042104" cy="431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0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4401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Лучшим дореволюционным изданием произведений Л.Н. Толстого является иллюстрированное собрание сочинений писателя, выпущенное Товариществом  И.Д. Сытина в 1912-1915 годах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редакцией П.И. Бирюкова.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171" name="Picture 3" descr="D:\Users\vav\Downloads\IMG_42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63358"/>
            <a:ext cx="7878145" cy="488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44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673160" cy="61066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томов большого формата украшают оригинальные издательские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оформленные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коленкоровые переплёты, декорированные металлическими накладками с чеканным рисунком, золотым тиснением на корешках, индивидуальным по орнаменту, узорчатым тройным обрезом.  Каждое из вошедших в собрание произведений прекрасно иллюстрировано выдающимися художниками-графиками эпохи модерна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Public\Documents\Выставки\Толстой Л. Н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41" y="458976"/>
            <a:ext cx="508073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22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342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ИСТОЧНИК  МУДРОСТИ   ДЛЯ  НОВЫХ  ПОКОЛЕНИЙ    Редкие издания произведений  Л.Н. Толстого  в фонде Краснодарской краевой  универсальной научной библиотеки  им. А.С. Пушкина</vt:lpstr>
      <vt:lpstr>Презентация PowerPoint</vt:lpstr>
      <vt:lpstr>Презентация PowerPoint</vt:lpstr>
      <vt:lpstr>             Собрания сочинений при жизни писателя выходили несколько раз.  Впервые издание «Сочинений» Льва Толстого было осуществлено его супругой  Софьей Андреевной Толстой  в 1886 году.  12 томов были напечатаны  в Москве  в Типографии  А.И. Мамонтова и К°               </vt:lpstr>
      <vt:lpstr>На почве искреннего стремления к нравственному совершенствованию Толстой отрицал все установившиеся формы государственной, общественной и религиозной жизни. Значительная часть взглядов Толстого не могла получить открытого выражения в России и в полном виде была изложена только в заграничных изданиях его религиозно-социальных трактатов. После 1905 г. появилась возможность переиздания в России многих произведений Толстого, запрещенных цензурой. В 1906 году петербургский издатель  Е.В. Герцик выпустил  «Полное собрание сочинений графа  Л.Н. Толстого, вышедших за границей». Пять томов вышли в 1906-1908 гг.  </vt:lpstr>
      <vt:lpstr>Среди сочинений Л.Н. Толстого важное место занимают  его религиозно-философские произведения. Сам автор в конце жизни ставил их намного выше  своих всемирно известных романов.  Среди приверженцев религиозно-нравственного учения Льва Толстого большой популярностью пользовались его книги «В чём моя вера», «Исповедь» и др.</vt:lpstr>
      <vt:lpstr>Презентация PowerPoint</vt:lpstr>
      <vt:lpstr>Лучшим дореволюционным изданием произведений Л.Н. Толстого является иллюстрированное собрание сочинений писателя, выпущенное Товариществом  И.Д. Сытина в 1912-1915 годах  под редакцией П.И. Бирюкова.</vt:lpstr>
      <vt:lpstr>Десять томов большого формата украшают оригинальные издательские художественно оформленные коленкоровые переплёты, декорированные металлическими накладками с чеканным рисунком, золотым тиснением на корешках, индивидуальным по орнаменту, узорчатым тройным обрезом.  Каждое из вошедших в собрание произведений прекрасно иллюстрировано выдающимися художниками-графиками эпохи модерна.  </vt:lpstr>
      <vt:lpstr>«Войну и мир» иллюстрировал Александр Петрович Апсит (1880-1944). Художник подготовил свой цикл рисунков к роману по заказу И. Сытина специально для этого издания.  Оно стало первым и единственным иллюстрированным изданием «Войны и мира», вышедшим до 1917 г. </vt:lpstr>
      <vt:lpstr>Произведения Л. Н. Толстого давно уже стали достоянием всемирной культуры, они неоднократно переиздавались.  Тем более велика ценность сохранившихся до нашего времени дореволюционных изданий великого писателя.</vt:lpstr>
      <vt:lpstr>   Государственное бюджетное учреждение культуры Краснодарского края «Краснодарская краевая универсальная научная  библиотека имени А.С. Пушкина»   График работы библиотеки: ежедневно с 9.30 до 19.00 часов, кроме пятницы и последнего дня месяца. Адрес: г. Краснодар, ул. Красная, дом 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издания произведений  Л.Н. Толстого  в фонде Краснодарской краевой научной библиотеки  им. А.С. Пушкина</dc:title>
  <dc:creator>Angela V. V.</dc:creator>
  <cp:lastModifiedBy>Сергей Р.В.</cp:lastModifiedBy>
  <cp:revision>41</cp:revision>
  <dcterms:created xsi:type="dcterms:W3CDTF">2018-08-27T04:56:20Z</dcterms:created>
  <dcterms:modified xsi:type="dcterms:W3CDTF">2018-09-10T11:11:06Z</dcterms:modified>
</cp:coreProperties>
</file>