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FFAF"/>
    <a:srgbClr val="CCFF99"/>
    <a:srgbClr val="FBFEF4"/>
    <a:srgbClr val="FFFF00"/>
    <a:srgbClr val="D2FC8E"/>
    <a:srgbClr val="BFEAF7"/>
    <a:srgbClr val="D8E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1" autoAdjust="0"/>
    <p:restoredTop sz="94660"/>
  </p:normalViewPr>
  <p:slideViewPr>
    <p:cSldViewPr>
      <p:cViewPr varScale="1">
        <p:scale>
          <a:sx n="101" d="100"/>
          <a:sy n="101" d="100"/>
        </p:scale>
        <p:origin x="-1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14F5CF-CD32-4EA2-A7C8-B0114A3097A5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16C604-F19D-4D36-AD22-E338868736A3}">
      <dgm:prSet phldrT="[Текст]"/>
      <dgm:spPr/>
      <dgm:t>
        <a:bodyPr/>
        <a:lstStyle/>
        <a:p>
          <a:r>
            <a:rPr lang="ru-RU" dirty="0" smtClean="0"/>
            <a:t>9 МАЯ. Это особенный день для каждого гражданина нашей страны. Этот праздник вошел в наши сердца как символ героизма. Пусть ни одно поколение не узнает ужасов войны.</a:t>
          </a:r>
          <a:endParaRPr lang="ru-RU" dirty="0"/>
        </a:p>
      </dgm:t>
    </dgm:pt>
    <dgm:pt modelId="{A3E80235-539A-42A4-8261-2BA464D75F39}" type="parTrans" cxnId="{0369993F-EF65-4C57-A8CB-7E4353469A35}">
      <dgm:prSet/>
      <dgm:spPr/>
      <dgm:t>
        <a:bodyPr/>
        <a:lstStyle/>
        <a:p>
          <a:endParaRPr lang="ru-RU"/>
        </a:p>
      </dgm:t>
    </dgm:pt>
    <dgm:pt modelId="{65CF6FD5-AAEB-455C-89EC-17CB5F410C09}" type="sibTrans" cxnId="{0369993F-EF65-4C57-A8CB-7E4353469A35}">
      <dgm:prSet/>
      <dgm:spPr/>
      <dgm:t>
        <a:bodyPr/>
        <a:lstStyle/>
        <a:p>
          <a:endParaRPr lang="ru-RU"/>
        </a:p>
      </dgm:t>
    </dgm:pt>
    <dgm:pt modelId="{D222AC58-302A-424F-AB0E-5529DFFDF12B}" type="pres">
      <dgm:prSet presAssocID="{4614F5CF-CD32-4EA2-A7C8-B0114A3097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2FA3A6-7CB2-467E-AC1D-3048A85B09A6}" type="pres">
      <dgm:prSet presAssocID="{6016C604-F19D-4D36-AD22-E338868736A3}" presName="node" presStyleLbl="node1" presStyleIdx="0" presStyleCnt="1" custScaleX="108160" custScaleY="153436" custLinFactNeighborX="-43" custLinFactNeighborY="10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5E1ECE-E349-420D-96E6-F0281A9FBAFF}" type="presOf" srcId="{6016C604-F19D-4D36-AD22-E338868736A3}" destId="{B32FA3A6-7CB2-467E-AC1D-3048A85B09A6}" srcOrd="0" destOrd="0" presId="urn:microsoft.com/office/officeart/2005/8/layout/default#3"/>
    <dgm:cxn modelId="{0DF7E44C-9391-4F33-B67F-7D186B15B417}" type="presOf" srcId="{4614F5CF-CD32-4EA2-A7C8-B0114A3097A5}" destId="{D222AC58-302A-424F-AB0E-5529DFFDF12B}" srcOrd="0" destOrd="0" presId="urn:microsoft.com/office/officeart/2005/8/layout/default#3"/>
    <dgm:cxn modelId="{0369993F-EF65-4C57-A8CB-7E4353469A35}" srcId="{4614F5CF-CD32-4EA2-A7C8-B0114A3097A5}" destId="{6016C604-F19D-4D36-AD22-E338868736A3}" srcOrd="0" destOrd="0" parTransId="{A3E80235-539A-42A4-8261-2BA464D75F39}" sibTransId="{65CF6FD5-AAEB-455C-89EC-17CB5F410C09}"/>
    <dgm:cxn modelId="{2E75A574-2B58-4561-A412-9585E4B1772D}" type="presParOf" srcId="{D222AC58-302A-424F-AB0E-5529DFFDF12B}" destId="{B32FA3A6-7CB2-467E-AC1D-3048A85B09A6}" srcOrd="0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FA3A6-7CB2-467E-AC1D-3048A85B09A6}">
      <dsp:nvSpPr>
        <dsp:cNvPr id="0" name=""/>
        <dsp:cNvSpPr/>
      </dsp:nvSpPr>
      <dsp:spPr>
        <a:xfrm>
          <a:off x="0" y="344596"/>
          <a:ext cx="3318872" cy="28248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9 МАЯ. Это особенный день для каждого гражданина нашей страны. Этот праздник вошел в наши сердца как символ героизма. Пусть ни одно поколение не узнает ужасов войны.</a:t>
          </a:r>
          <a:endParaRPr lang="ru-RU" sz="2200" kern="1200" dirty="0"/>
        </a:p>
      </dsp:txBody>
      <dsp:txXfrm>
        <a:off x="0" y="344596"/>
        <a:ext cx="3318872" cy="2824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C72D4-B404-438F-AAC9-F4D36BE10152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D59D-5742-4239-A6BB-FDBCFB348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267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BD59D-5742-4239-A6BB-FDBCFB348805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492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2062C3-B183-40E6-9B3A-E5D1942EEE67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580401-7459-476D-866D-DBD42510AC4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3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12.jpeg"/><Relationship Id="rId4" Type="http://schemas.openxmlformats.org/officeDocument/2006/relationships/diagramData" Target="../diagrams/data1.xm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0_1dbc3f_47df3c54_orig_2.6if9j9litx8g80s0k8coso44c.ejcuplo1l0oo0sk8c40s8osc4.th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56328">
            <a:off x="7390937" y="216840"/>
            <a:ext cx="1614470" cy="1166454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95537" y="1643050"/>
            <a:ext cx="2880320" cy="4777605"/>
          </a:xfrm>
        </p:spPr>
        <p:txBody>
          <a:bodyPr>
            <a:normAutofit fontScale="25000" lnSpcReduction="20000"/>
          </a:bodyPr>
          <a:lstStyle/>
          <a:p>
            <a:pPr algn="r" fontAlgn="base"/>
            <a:endParaRPr lang="en-US" sz="3600" b="1" dirty="0" smtClean="0">
              <a:latin typeface="Arial" pitchFamily="34" charset="0"/>
              <a:cs typeface="Arial" pitchFamily="34" charset="0"/>
            </a:endParaRPr>
          </a:p>
          <a:p>
            <a:pPr algn="ctr" fontAlgn="base"/>
            <a:r>
              <a:rPr lang="ru-RU" sz="5600" b="1" dirty="0" smtClean="0">
                <a:latin typeface="Arial" pitchFamily="34" charset="0"/>
                <a:cs typeface="Arial" pitchFamily="34" charset="0"/>
              </a:rPr>
              <a:t>Никто </a:t>
            </a:r>
            <a:r>
              <a:rPr lang="ru-RU" sz="5600" b="1" dirty="0">
                <a:latin typeface="Arial" pitchFamily="34" charset="0"/>
                <a:cs typeface="Arial" pitchFamily="34" charset="0"/>
              </a:rPr>
              <a:t>не </a:t>
            </a: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забыт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5600" dirty="0" smtClean="0">
              <a:latin typeface="Arial" pitchFamily="34" charset="0"/>
              <a:cs typeface="Arial" pitchFamily="34" charset="0"/>
            </a:endParaRPr>
          </a:p>
          <a:p>
            <a:pPr algn="ctr" fontAlgn="base"/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pPr algn="r" fontAlgn="base"/>
            <a:r>
              <a:rPr lang="ru-RU" sz="56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5600" dirty="0">
                <a:latin typeface="Arial" pitchFamily="34" charset="0"/>
                <a:cs typeface="Arial" pitchFamily="34" charset="0"/>
              </a:rPr>
              <a:t>Никто не забыт и ничто не </a:t>
            </a:r>
            <a:r>
              <a:rPr lang="en-US" sz="5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забыто</a:t>
            </a:r>
            <a:r>
              <a:rPr lang="ru-RU" sz="5600" dirty="0">
                <a:latin typeface="Arial" pitchFamily="34" charset="0"/>
                <a:cs typeface="Arial" pitchFamily="34" charset="0"/>
              </a:rPr>
              <a:t>» -</a:t>
            </a:r>
            <a:br>
              <a:rPr lang="ru-RU" sz="5600" dirty="0">
                <a:latin typeface="Arial" pitchFamily="34" charset="0"/>
                <a:cs typeface="Arial" pitchFamily="34" charset="0"/>
              </a:rPr>
            </a:br>
            <a:r>
              <a:rPr lang="ru-RU" sz="5600" dirty="0">
                <a:latin typeface="Arial" pitchFamily="34" charset="0"/>
                <a:cs typeface="Arial" pitchFamily="34" charset="0"/>
              </a:rPr>
              <a:t>Горящая надпись на глыбе гранита.</a:t>
            </a:r>
            <a:br>
              <a:rPr lang="ru-RU" sz="5600" dirty="0">
                <a:latin typeface="Arial" pitchFamily="34" charset="0"/>
                <a:cs typeface="Arial" pitchFamily="34" charset="0"/>
              </a:rPr>
            </a:br>
            <a:r>
              <a:rPr lang="ru-RU" sz="5600" dirty="0">
                <a:latin typeface="Arial" pitchFamily="34" charset="0"/>
                <a:cs typeface="Arial" pitchFamily="34" charset="0"/>
              </a:rPr>
              <a:t>Поблекшими 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листьям </a:t>
            </a:r>
            <a:r>
              <a:rPr lang="ru-RU" sz="5600" dirty="0">
                <a:latin typeface="Arial" pitchFamily="34" charset="0"/>
                <a:cs typeface="Arial" pitchFamily="34" charset="0"/>
              </a:rPr>
              <a:t>ветер играет</a:t>
            </a:r>
            <a:br>
              <a:rPr lang="ru-RU" sz="5600" dirty="0">
                <a:latin typeface="Arial" pitchFamily="34" charset="0"/>
                <a:cs typeface="Arial" pitchFamily="34" charset="0"/>
              </a:rPr>
            </a:br>
            <a:r>
              <a:rPr lang="ru-RU" sz="5600" dirty="0">
                <a:latin typeface="Arial" pitchFamily="34" charset="0"/>
                <a:cs typeface="Arial" pitchFamily="34" charset="0"/>
              </a:rPr>
              <a:t>И снегом холодным венки засыпает.</a:t>
            </a:r>
            <a:br>
              <a:rPr lang="ru-RU" sz="5600" dirty="0">
                <a:latin typeface="Arial" pitchFamily="34" charset="0"/>
                <a:cs typeface="Arial" pitchFamily="34" charset="0"/>
              </a:rPr>
            </a:br>
            <a:r>
              <a:rPr lang="ru-RU" sz="5600" dirty="0">
                <a:latin typeface="Arial" pitchFamily="34" charset="0"/>
                <a:cs typeface="Arial" pitchFamily="34" charset="0"/>
              </a:rPr>
              <a:t>Но, словно огонь, у подножья – гвоздика.</a:t>
            </a:r>
            <a:br>
              <a:rPr lang="ru-RU" sz="5600" dirty="0">
                <a:latin typeface="Arial" pitchFamily="34" charset="0"/>
                <a:cs typeface="Arial" pitchFamily="34" charset="0"/>
              </a:rPr>
            </a:br>
            <a:r>
              <a:rPr lang="ru-RU" sz="5600" dirty="0">
                <a:latin typeface="Arial" pitchFamily="34" charset="0"/>
                <a:cs typeface="Arial" pitchFamily="34" charset="0"/>
              </a:rPr>
              <a:t>Никто не забыт и ничто не забыто</a:t>
            </a:r>
            <a:r>
              <a:rPr lang="ru-RU" sz="64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6400" dirty="0" smtClean="0">
              <a:latin typeface="Arial" pitchFamily="34" charset="0"/>
              <a:cs typeface="Arial" pitchFamily="34" charset="0"/>
            </a:endParaRPr>
          </a:p>
          <a:p>
            <a:pPr lvl="0" algn="r" fontAlgn="base"/>
            <a:r>
              <a:rPr lang="ru-RU" sz="6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4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4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4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Шамарин</a:t>
            </a:r>
            <a:endParaRPr lang="ru-RU" sz="4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/>
            <a:endParaRPr lang="ru-RU" sz="4800" dirty="0">
              <a:latin typeface="Arial" pitchFamily="34" charset="0"/>
              <a:cs typeface="Arial" pitchFamily="34" charset="0"/>
            </a:endParaRPr>
          </a:p>
          <a:p>
            <a:pPr fontAlgn="base"/>
            <a:endParaRPr lang="ru-RU" sz="4800" dirty="0">
              <a:latin typeface="Arial" pitchFamily="34" charset="0"/>
              <a:cs typeface="Arial" pitchFamily="34" charset="0"/>
            </a:endParaRPr>
          </a:p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9" name="Содержимое 6" descr="1.jp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0" y="285750"/>
            <a:ext cx="3143250" cy="1214438"/>
          </a:xfrm>
        </p:spPr>
      </p:pic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4143380"/>
            <a:ext cx="4214810" cy="2714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16632"/>
            <a:ext cx="3672408" cy="1656184"/>
          </a:xfrm>
          <a:prstGeom prst="rect">
            <a:avLst/>
          </a:prstGeom>
        </p:spPr>
      </p:pic>
      <p:pic>
        <p:nvPicPr>
          <p:cNvPr id="14" name="Рисунок 13" descr="71517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0"/>
            <a:ext cx="3238504" cy="1700808"/>
          </a:xfrm>
          <a:prstGeom prst="rect">
            <a:avLst/>
          </a:prstGeom>
        </p:spPr>
      </p:pic>
      <p:pic>
        <p:nvPicPr>
          <p:cNvPr id="15" name="Рисунок 14" descr="2017Holidays___May_9_May_9_Victory_Day_on_a_White_Background_114089_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653136"/>
            <a:ext cx="3960440" cy="2204864"/>
          </a:xfrm>
          <a:prstGeom prst="rect">
            <a:avLst/>
          </a:prstGeom>
        </p:spPr>
      </p:pic>
      <p:pic>
        <p:nvPicPr>
          <p:cNvPr id="16" name="Рисунок 15" descr="s120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7554" y="1844824"/>
            <a:ext cx="2286016" cy="2227118"/>
          </a:xfrm>
          <a:prstGeom prst="rect">
            <a:avLst/>
          </a:prstGeom>
        </p:spPr>
      </p:pic>
      <p:pic>
        <p:nvPicPr>
          <p:cNvPr id="17" name="Рисунок 16" descr="z14-c4d3e1bc-68de-4bf8-8fb3-a3b5bbd32fb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43570" y="1772816"/>
            <a:ext cx="3500430" cy="2299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75"/>
    </mc:Choice>
    <mc:Fallback>
      <p:transition spd="slow" advTm="447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_34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84977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755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92"/>
    </mc:Choice>
    <mc:Fallback>
      <p:transition spd="slow" advTm="319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_34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64096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10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45"/>
    </mc:Choice>
    <mc:Fallback>
      <p:transition spd="slow" advTm="324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olidays___May_9_Feast_of_Victory_Day_May_9_078775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42646"/>
            <a:ext cx="8712968" cy="6210690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4714884"/>
            <a:ext cx="3607240" cy="208109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71969743"/>
              </p:ext>
            </p:extLst>
          </p:nvPr>
        </p:nvGraphicFramePr>
        <p:xfrm>
          <a:off x="107504" y="116632"/>
          <a:ext cx="3321488" cy="3169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 descr="red-flag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00826" y="1"/>
            <a:ext cx="2643174" cy="1428735"/>
          </a:xfrm>
          <a:prstGeom prst="rect">
            <a:avLst/>
          </a:prstGeom>
        </p:spPr>
      </p:pic>
      <p:pic>
        <p:nvPicPr>
          <p:cNvPr id="8" name="Рисунок 7" descr="_3.9ovmmoihr8cgs0s0ksok80s4k.ejcuplo1l0oo0sk8c40s8osc4.th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71868" y="1"/>
            <a:ext cx="2728324" cy="1556791"/>
          </a:xfrm>
          <a:prstGeom prst="rect">
            <a:avLst/>
          </a:prstGeom>
        </p:spPr>
      </p:pic>
      <p:pic>
        <p:nvPicPr>
          <p:cNvPr id="9" name="Рисунок 8" descr="1539775523_korzik_net_1539772640_ac2d608d8d63e06b8e50e8fdb8f1_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214404">
            <a:off x="3664912" y="2199822"/>
            <a:ext cx="3190876" cy="2048366"/>
          </a:xfrm>
          <a:prstGeom prst="rect">
            <a:avLst/>
          </a:prstGeom>
        </p:spPr>
      </p:pic>
      <p:pic>
        <p:nvPicPr>
          <p:cNvPr id="10" name="Рисунок 9" descr="0_1dbc3f_47df3c54_orig_2.6if9j9litx8g80s0k8coso44c.ejcuplo1l0oo0sk8c40s8osc4.th.jpe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504" y="3293914"/>
            <a:ext cx="3750116" cy="24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8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31"/>
    </mc:Choice>
    <mc:Fallback>
      <p:transition spd="slow" advTm="303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707480"/>
              </p:ext>
            </p:extLst>
          </p:nvPr>
        </p:nvGraphicFramePr>
        <p:xfrm>
          <a:off x="199690" y="332656"/>
          <a:ext cx="8744620" cy="630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Точечный рисунок" r:id="rId3" imgW="18716760" imgH="16239960" progId="Paint.Picture">
                  <p:embed/>
                </p:oleObj>
              </mc:Choice>
              <mc:Fallback>
                <p:oleObj name="Точечный рисунок" r:id="rId3" imgW="18716760" imgH="1623996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690" y="332656"/>
                        <a:ext cx="8744620" cy="6307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060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3"/>
    </mc:Choice>
    <mc:Fallback>
      <p:transition spd="slow" advTm="301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G_32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848872" cy="5538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206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33"/>
    </mc:Choice>
    <mc:Fallback>
      <p:transition spd="slow" advTm="313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juv\Desktop\ПОБЕДА\IMG_33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28092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2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32"/>
    </mc:Choice>
    <mc:Fallback>
      <p:transition spd="slow" advTm="293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juv\Desktop\ПОБЕДА\IMG_32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96944" cy="5832648"/>
          </a:xfrm>
          <a:prstGeom prst="rect">
            <a:avLst/>
          </a:prstGeom>
          <a:solidFill>
            <a:srgbClr val="C00000"/>
          </a:solidFill>
        </p:spPr>
      </p:pic>
    </p:spTree>
    <p:extLst>
      <p:ext uri="{BB962C8B-B14F-4D97-AF65-F5344CB8AC3E}">
        <p14:creationId xmlns:p14="http://schemas.microsoft.com/office/powerpoint/2010/main" val="250393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72"/>
    </mc:Choice>
    <mc:Fallback>
      <p:transition spd="slow" advTm="357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35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93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13"/>
    </mc:Choice>
    <mc:Fallback>
      <p:transition spd="slow" advTm="361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4">
      <a:dk1>
        <a:srgbClr val="000000"/>
      </a:dk1>
      <a:lt1>
        <a:srgbClr val="FFFFFF"/>
      </a:lt1>
      <a:dk2>
        <a:srgbClr val="1F2123"/>
      </a:dk2>
      <a:lt2>
        <a:srgbClr val="E2A732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</TotalTime>
  <Words>45</Words>
  <Application>Microsoft Office PowerPoint</Application>
  <PresentationFormat>Экран (4:3)</PresentationFormat>
  <Paragraphs>10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Воздушный поток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Library</cp:lastModifiedBy>
  <cp:revision>25</cp:revision>
  <dcterms:created xsi:type="dcterms:W3CDTF">2019-05-05T05:02:24Z</dcterms:created>
  <dcterms:modified xsi:type="dcterms:W3CDTF">2019-05-06T09:48:32Z</dcterms:modified>
</cp:coreProperties>
</file>